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/>
    <p:restoredTop sz="94609"/>
  </p:normalViewPr>
  <p:slideViewPr>
    <p:cSldViewPr snapToGrid="0" snapToObjects="1">
      <p:cViewPr varScale="1">
        <p:scale>
          <a:sx n="151" d="100"/>
          <a:sy n="151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EA313-41DB-4164-B60F-D638E94D303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CB2A6DF-2D81-4EC0-B9B8-2A4EE7388589}">
      <dgm:prSet/>
      <dgm:spPr/>
      <dgm:t>
        <a:bodyPr/>
        <a:lstStyle/>
        <a:p>
          <a:r>
            <a:rPr lang="en-US"/>
            <a:t>The owner will able to create a customizable store (inventory).</a:t>
          </a:r>
        </a:p>
      </dgm:t>
    </dgm:pt>
    <dgm:pt modelId="{DA6C1CBE-A016-4710-8276-BA8C51A5DE25}" type="parTrans" cxnId="{51714916-9163-43ED-BBD0-0FC830093034}">
      <dgm:prSet/>
      <dgm:spPr/>
      <dgm:t>
        <a:bodyPr/>
        <a:lstStyle/>
        <a:p>
          <a:endParaRPr lang="en-US"/>
        </a:p>
      </dgm:t>
    </dgm:pt>
    <dgm:pt modelId="{3FAFA386-F401-43F6-9313-0EB84FA3F388}" type="sibTrans" cxnId="{51714916-9163-43ED-BBD0-0FC830093034}">
      <dgm:prSet/>
      <dgm:spPr/>
      <dgm:t>
        <a:bodyPr/>
        <a:lstStyle/>
        <a:p>
          <a:endParaRPr lang="en-US"/>
        </a:p>
      </dgm:t>
    </dgm:pt>
    <dgm:pt modelId="{DC7C79AD-FBC0-488F-9F28-4D7E7F06719F}">
      <dgm:prSet/>
      <dgm:spPr/>
      <dgm:t>
        <a:bodyPr/>
        <a:lstStyle/>
        <a:p>
          <a:r>
            <a:rPr lang="en-US"/>
            <a:t>The owner will be able to add products, their images, type, sizes, values and quantity.</a:t>
          </a:r>
        </a:p>
      </dgm:t>
    </dgm:pt>
    <dgm:pt modelId="{D5029433-7C52-411F-B305-62AB11111C41}" type="parTrans" cxnId="{37376DD7-14F8-46B9-AFF4-A0FB6D2152E2}">
      <dgm:prSet/>
      <dgm:spPr/>
      <dgm:t>
        <a:bodyPr/>
        <a:lstStyle/>
        <a:p>
          <a:endParaRPr lang="en-US"/>
        </a:p>
      </dgm:t>
    </dgm:pt>
    <dgm:pt modelId="{9CDF162F-4385-4570-9863-EEA4A8BC3627}" type="sibTrans" cxnId="{37376DD7-14F8-46B9-AFF4-A0FB6D2152E2}">
      <dgm:prSet/>
      <dgm:spPr/>
      <dgm:t>
        <a:bodyPr/>
        <a:lstStyle/>
        <a:p>
          <a:endParaRPr lang="en-US"/>
        </a:p>
      </dgm:t>
    </dgm:pt>
    <dgm:pt modelId="{98FD189D-6343-4FBF-AB28-9D5B05852512}">
      <dgm:prSet/>
      <dgm:spPr/>
      <dgm:t>
        <a:bodyPr/>
        <a:lstStyle/>
        <a:p>
          <a:r>
            <a:rPr lang="en-US"/>
            <a:t>Products quantity updates as the owner deduct or adds items to the stock.</a:t>
          </a:r>
        </a:p>
      </dgm:t>
    </dgm:pt>
    <dgm:pt modelId="{8254D7DE-A85B-4768-9511-89136FB35EA3}" type="parTrans" cxnId="{1452AD77-229C-4A83-8F20-4F849956AE07}">
      <dgm:prSet/>
      <dgm:spPr/>
      <dgm:t>
        <a:bodyPr/>
        <a:lstStyle/>
        <a:p>
          <a:endParaRPr lang="en-US"/>
        </a:p>
      </dgm:t>
    </dgm:pt>
    <dgm:pt modelId="{CC004381-7F6B-4538-9C0B-7E99D25B0637}" type="sibTrans" cxnId="{1452AD77-229C-4A83-8F20-4F849956AE07}">
      <dgm:prSet/>
      <dgm:spPr/>
      <dgm:t>
        <a:bodyPr/>
        <a:lstStyle/>
        <a:p>
          <a:endParaRPr lang="en-US"/>
        </a:p>
      </dgm:t>
    </dgm:pt>
    <dgm:pt modelId="{5CBF6F16-E3C6-4297-8029-737934A7DCC8}">
      <dgm:prSet/>
      <dgm:spPr/>
      <dgm:t>
        <a:bodyPr/>
        <a:lstStyle/>
        <a:p>
          <a:r>
            <a:rPr lang="en-US"/>
            <a:t>The app will be able to generate a report either weekly or monthly.</a:t>
          </a:r>
        </a:p>
      </dgm:t>
    </dgm:pt>
    <dgm:pt modelId="{28D4535A-7049-42EF-9128-61CD70A4E041}" type="parTrans" cxnId="{F8C40251-2C7F-408F-8C1A-D5FD9AC27250}">
      <dgm:prSet/>
      <dgm:spPr/>
      <dgm:t>
        <a:bodyPr/>
        <a:lstStyle/>
        <a:p>
          <a:endParaRPr lang="en-US"/>
        </a:p>
      </dgm:t>
    </dgm:pt>
    <dgm:pt modelId="{33F3A256-8491-4F4E-9013-01F3F8FD4917}" type="sibTrans" cxnId="{F8C40251-2C7F-408F-8C1A-D5FD9AC27250}">
      <dgm:prSet/>
      <dgm:spPr/>
      <dgm:t>
        <a:bodyPr/>
        <a:lstStyle/>
        <a:p>
          <a:endParaRPr lang="en-US"/>
        </a:p>
      </dgm:t>
    </dgm:pt>
    <dgm:pt modelId="{32590777-F92B-401E-B5B4-ECFA2F951F13}">
      <dgm:prSet/>
      <dgm:spPr/>
      <dgm:t>
        <a:bodyPr/>
        <a:lstStyle/>
        <a:p>
          <a:r>
            <a:rPr lang="en-US"/>
            <a:t>With the use of data (assuming the owner has at 3 months of data for the stocks) the app will be able to predict which items most likely to be ordered and which items are less likely to be order. </a:t>
          </a:r>
        </a:p>
      </dgm:t>
    </dgm:pt>
    <dgm:pt modelId="{5A6D5566-95E9-426D-AAF5-3E3A49010812}" type="parTrans" cxnId="{4CA54B28-7184-4BBA-8C80-DDE49C2D1757}">
      <dgm:prSet/>
      <dgm:spPr/>
      <dgm:t>
        <a:bodyPr/>
        <a:lstStyle/>
        <a:p>
          <a:endParaRPr lang="en-US"/>
        </a:p>
      </dgm:t>
    </dgm:pt>
    <dgm:pt modelId="{82022398-0116-462C-90AB-F142F62E85D8}" type="sibTrans" cxnId="{4CA54B28-7184-4BBA-8C80-DDE49C2D1757}">
      <dgm:prSet/>
      <dgm:spPr/>
      <dgm:t>
        <a:bodyPr/>
        <a:lstStyle/>
        <a:p>
          <a:endParaRPr lang="en-US"/>
        </a:p>
      </dgm:t>
    </dgm:pt>
    <dgm:pt modelId="{5DEA63E7-1659-3940-8598-9D42D537ABB0}" type="pres">
      <dgm:prSet presAssocID="{53DEA313-41DB-4164-B60F-D638E94D3036}" presName="linear" presStyleCnt="0">
        <dgm:presLayoutVars>
          <dgm:animLvl val="lvl"/>
          <dgm:resizeHandles val="exact"/>
        </dgm:presLayoutVars>
      </dgm:prSet>
      <dgm:spPr/>
    </dgm:pt>
    <dgm:pt modelId="{89126F98-E95B-A94C-BF9A-CF8A70D55768}" type="pres">
      <dgm:prSet presAssocID="{CCB2A6DF-2D81-4EC0-B9B8-2A4EE738858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380D2F1-0636-4343-B51A-448B6CC4B069}" type="pres">
      <dgm:prSet presAssocID="{3FAFA386-F401-43F6-9313-0EB84FA3F388}" presName="spacer" presStyleCnt="0"/>
      <dgm:spPr/>
    </dgm:pt>
    <dgm:pt modelId="{C119ECC7-5B76-E141-9CE3-83F378A40DE3}" type="pres">
      <dgm:prSet presAssocID="{DC7C79AD-FBC0-488F-9F28-4D7E7F06719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CD190E1-FAC1-954F-BB3F-2EFE4668236F}" type="pres">
      <dgm:prSet presAssocID="{9CDF162F-4385-4570-9863-EEA4A8BC3627}" presName="spacer" presStyleCnt="0"/>
      <dgm:spPr/>
    </dgm:pt>
    <dgm:pt modelId="{27F10F20-4D5A-1344-9FBA-70BE2B846EC5}" type="pres">
      <dgm:prSet presAssocID="{98FD189D-6343-4FBF-AB28-9D5B0585251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4816BE7-09C5-DD40-89E6-10157E0A319C}" type="pres">
      <dgm:prSet presAssocID="{CC004381-7F6B-4538-9C0B-7E99D25B0637}" presName="spacer" presStyleCnt="0"/>
      <dgm:spPr/>
    </dgm:pt>
    <dgm:pt modelId="{96EEF229-73F6-4549-AF0C-BC538E2F69F0}" type="pres">
      <dgm:prSet presAssocID="{5CBF6F16-E3C6-4297-8029-737934A7DCC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7B46D7F-DFE6-A04D-A8E0-D0B9CD0E64CF}" type="pres">
      <dgm:prSet presAssocID="{33F3A256-8491-4F4E-9013-01F3F8FD4917}" presName="spacer" presStyleCnt="0"/>
      <dgm:spPr/>
    </dgm:pt>
    <dgm:pt modelId="{CC6B0A96-D86C-8541-8F7A-3C8B9E90280D}" type="pres">
      <dgm:prSet presAssocID="{32590777-F92B-401E-B5B4-ECFA2F951F1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714916-9163-43ED-BBD0-0FC830093034}" srcId="{53DEA313-41DB-4164-B60F-D638E94D3036}" destId="{CCB2A6DF-2D81-4EC0-B9B8-2A4EE7388589}" srcOrd="0" destOrd="0" parTransId="{DA6C1CBE-A016-4710-8276-BA8C51A5DE25}" sibTransId="{3FAFA386-F401-43F6-9313-0EB84FA3F388}"/>
    <dgm:cxn modelId="{4CA54B28-7184-4BBA-8C80-DDE49C2D1757}" srcId="{53DEA313-41DB-4164-B60F-D638E94D3036}" destId="{32590777-F92B-401E-B5B4-ECFA2F951F13}" srcOrd="4" destOrd="0" parTransId="{5A6D5566-95E9-426D-AAF5-3E3A49010812}" sibTransId="{82022398-0116-462C-90AB-F142F62E85D8}"/>
    <dgm:cxn modelId="{F8C40251-2C7F-408F-8C1A-D5FD9AC27250}" srcId="{53DEA313-41DB-4164-B60F-D638E94D3036}" destId="{5CBF6F16-E3C6-4297-8029-737934A7DCC8}" srcOrd="3" destOrd="0" parTransId="{28D4535A-7049-42EF-9128-61CD70A4E041}" sibTransId="{33F3A256-8491-4F4E-9013-01F3F8FD4917}"/>
    <dgm:cxn modelId="{D1EDF068-636F-A746-95CA-5B4C23227EEF}" type="presOf" srcId="{32590777-F92B-401E-B5B4-ECFA2F951F13}" destId="{CC6B0A96-D86C-8541-8F7A-3C8B9E90280D}" srcOrd="0" destOrd="0" presId="urn:microsoft.com/office/officeart/2005/8/layout/vList2"/>
    <dgm:cxn modelId="{1452AD77-229C-4A83-8F20-4F849956AE07}" srcId="{53DEA313-41DB-4164-B60F-D638E94D3036}" destId="{98FD189D-6343-4FBF-AB28-9D5B05852512}" srcOrd="2" destOrd="0" parTransId="{8254D7DE-A85B-4768-9511-89136FB35EA3}" sibTransId="{CC004381-7F6B-4538-9C0B-7E99D25B0637}"/>
    <dgm:cxn modelId="{174DD783-35E2-3C4D-8396-2E04EE1CD558}" type="presOf" srcId="{53DEA313-41DB-4164-B60F-D638E94D3036}" destId="{5DEA63E7-1659-3940-8598-9D42D537ABB0}" srcOrd="0" destOrd="0" presId="urn:microsoft.com/office/officeart/2005/8/layout/vList2"/>
    <dgm:cxn modelId="{479DC898-31E9-1D4A-BDB1-EDF5E34AC52B}" type="presOf" srcId="{98FD189D-6343-4FBF-AB28-9D5B05852512}" destId="{27F10F20-4D5A-1344-9FBA-70BE2B846EC5}" srcOrd="0" destOrd="0" presId="urn:microsoft.com/office/officeart/2005/8/layout/vList2"/>
    <dgm:cxn modelId="{58186AA7-E807-AB46-A9E4-EF744758EEAA}" type="presOf" srcId="{CCB2A6DF-2D81-4EC0-B9B8-2A4EE7388589}" destId="{89126F98-E95B-A94C-BF9A-CF8A70D55768}" srcOrd="0" destOrd="0" presId="urn:microsoft.com/office/officeart/2005/8/layout/vList2"/>
    <dgm:cxn modelId="{3F8F8DCA-BD4B-9E4C-B338-194F6B98291B}" type="presOf" srcId="{DC7C79AD-FBC0-488F-9F28-4D7E7F06719F}" destId="{C119ECC7-5B76-E141-9CE3-83F378A40DE3}" srcOrd="0" destOrd="0" presId="urn:microsoft.com/office/officeart/2005/8/layout/vList2"/>
    <dgm:cxn modelId="{9671FCCD-58F3-E04E-847A-DF8630B313DC}" type="presOf" srcId="{5CBF6F16-E3C6-4297-8029-737934A7DCC8}" destId="{96EEF229-73F6-4549-AF0C-BC538E2F69F0}" srcOrd="0" destOrd="0" presId="urn:microsoft.com/office/officeart/2005/8/layout/vList2"/>
    <dgm:cxn modelId="{37376DD7-14F8-46B9-AFF4-A0FB6D2152E2}" srcId="{53DEA313-41DB-4164-B60F-D638E94D3036}" destId="{DC7C79AD-FBC0-488F-9F28-4D7E7F06719F}" srcOrd="1" destOrd="0" parTransId="{D5029433-7C52-411F-B305-62AB11111C41}" sibTransId="{9CDF162F-4385-4570-9863-EEA4A8BC3627}"/>
    <dgm:cxn modelId="{D675FEF5-691A-134A-838A-02B7DF51FDB2}" type="presParOf" srcId="{5DEA63E7-1659-3940-8598-9D42D537ABB0}" destId="{89126F98-E95B-A94C-BF9A-CF8A70D55768}" srcOrd="0" destOrd="0" presId="urn:microsoft.com/office/officeart/2005/8/layout/vList2"/>
    <dgm:cxn modelId="{85FD84C3-1461-CF45-8F39-F722DF29F718}" type="presParOf" srcId="{5DEA63E7-1659-3940-8598-9D42D537ABB0}" destId="{3380D2F1-0636-4343-B51A-448B6CC4B069}" srcOrd="1" destOrd="0" presId="urn:microsoft.com/office/officeart/2005/8/layout/vList2"/>
    <dgm:cxn modelId="{A7B5BDDF-2D12-414E-AA95-C62C35DE4D55}" type="presParOf" srcId="{5DEA63E7-1659-3940-8598-9D42D537ABB0}" destId="{C119ECC7-5B76-E141-9CE3-83F378A40DE3}" srcOrd="2" destOrd="0" presId="urn:microsoft.com/office/officeart/2005/8/layout/vList2"/>
    <dgm:cxn modelId="{87314671-77D3-A443-AF8A-7E3D6851C497}" type="presParOf" srcId="{5DEA63E7-1659-3940-8598-9D42D537ABB0}" destId="{7CD190E1-FAC1-954F-BB3F-2EFE4668236F}" srcOrd="3" destOrd="0" presId="urn:microsoft.com/office/officeart/2005/8/layout/vList2"/>
    <dgm:cxn modelId="{F2C5D1DB-A429-5246-8CFC-C23179304C43}" type="presParOf" srcId="{5DEA63E7-1659-3940-8598-9D42D537ABB0}" destId="{27F10F20-4D5A-1344-9FBA-70BE2B846EC5}" srcOrd="4" destOrd="0" presId="urn:microsoft.com/office/officeart/2005/8/layout/vList2"/>
    <dgm:cxn modelId="{0D0FBAE0-4F8E-9841-86CD-EDDDCF4709CB}" type="presParOf" srcId="{5DEA63E7-1659-3940-8598-9D42D537ABB0}" destId="{34816BE7-09C5-DD40-89E6-10157E0A319C}" srcOrd="5" destOrd="0" presId="urn:microsoft.com/office/officeart/2005/8/layout/vList2"/>
    <dgm:cxn modelId="{11072418-D73F-EE42-A21A-BE43C4245E97}" type="presParOf" srcId="{5DEA63E7-1659-3940-8598-9D42D537ABB0}" destId="{96EEF229-73F6-4549-AF0C-BC538E2F69F0}" srcOrd="6" destOrd="0" presId="urn:microsoft.com/office/officeart/2005/8/layout/vList2"/>
    <dgm:cxn modelId="{BB8BD953-0FE9-CA41-9F6F-2A8395EB1F85}" type="presParOf" srcId="{5DEA63E7-1659-3940-8598-9D42D537ABB0}" destId="{B7B46D7F-DFE6-A04D-A8E0-D0B9CD0E64CF}" srcOrd="7" destOrd="0" presId="urn:microsoft.com/office/officeart/2005/8/layout/vList2"/>
    <dgm:cxn modelId="{3D525436-6B19-BD44-919B-730E2E879910}" type="presParOf" srcId="{5DEA63E7-1659-3940-8598-9D42D537ABB0}" destId="{CC6B0A96-D86C-8541-8F7A-3C8B9E90280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E18482-BF39-4446-A33A-03D7502B5E05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8CF1E4C-8F3D-444D-A6E1-0761A6DF837C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Notification</a:t>
          </a:r>
        </a:p>
      </dgm:t>
    </dgm:pt>
    <dgm:pt modelId="{43A22139-E4F7-4E66-99EA-07B41F30F97E}" type="parTrans" cxnId="{7F536A15-B962-4256-8BF5-7FB91C843B91}">
      <dgm:prSet/>
      <dgm:spPr/>
      <dgm:t>
        <a:bodyPr/>
        <a:lstStyle/>
        <a:p>
          <a:endParaRPr lang="en-US"/>
        </a:p>
      </dgm:t>
    </dgm:pt>
    <dgm:pt modelId="{0B7A833D-89DC-47EF-B98D-6944455908EF}" type="sibTrans" cxnId="{7F536A15-B962-4256-8BF5-7FB91C843B91}">
      <dgm:prSet/>
      <dgm:spPr/>
      <dgm:t>
        <a:bodyPr/>
        <a:lstStyle/>
        <a:p>
          <a:endParaRPr lang="en-US"/>
        </a:p>
      </dgm:t>
    </dgm:pt>
    <dgm:pt modelId="{B2BF1124-0C5A-465C-AFD3-DCDCEE5C0A81}">
      <dgm:prSet/>
      <dgm:spPr/>
      <dgm:t>
        <a:bodyPr/>
        <a:lstStyle/>
        <a:p>
          <a:r>
            <a:rPr lang="en-US"/>
            <a:t>The app will send notification to the owner if any stock is getting too low which the user can set up.</a:t>
          </a:r>
        </a:p>
      </dgm:t>
    </dgm:pt>
    <dgm:pt modelId="{6D153B8A-C97B-414C-9A94-6411D56E97DE}" type="parTrans" cxnId="{889C51E4-D44E-46C4-9EB8-AC1200AEED6E}">
      <dgm:prSet/>
      <dgm:spPr/>
      <dgm:t>
        <a:bodyPr/>
        <a:lstStyle/>
        <a:p>
          <a:endParaRPr lang="en-US"/>
        </a:p>
      </dgm:t>
    </dgm:pt>
    <dgm:pt modelId="{E3E1BECC-4576-45D2-8803-2BA2AC75BBE1}" type="sibTrans" cxnId="{889C51E4-D44E-46C4-9EB8-AC1200AEED6E}">
      <dgm:prSet/>
      <dgm:spPr/>
      <dgm:t>
        <a:bodyPr/>
        <a:lstStyle/>
        <a:p>
          <a:endParaRPr lang="en-US"/>
        </a:p>
      </dgm:t>
    </dgm:pt>
    <dgm:pt modelId="{796142F2-490D-4AA6-9221-A12A91037478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Core Database</a:t>
          </a:r>
        </a:p>
      </dgm:t>
    </dgm:pt>
    <dgm:pt modelId="{E64CB948-F952-4D5F-98EF-3D2A085CB7F0}" type="parTrans" cxnId="{38AE3C5C-5C95-4241-B62C-1143FCC13CAD}">
      <dgm:prSet/>
      <dgm:spPr/>
      <dgm:t>
        <a:bodyPr/>
        <a:lstStyle/>
        <a:p>
          <a:endParaRPr lang="en-US"/>
        </a:p>
      </dgm:t>
    </dgm:pt>
    <dgm:pt modelId="{8A49F06D-D53C-4EE6-A171-063DF94414F5}" type="sibTrans" cxnId="{38AE3C5C-5C95-4241-B62C-1143FCC13CAD}">
      <dgm:prSet/>
      <dgm:spPr/>
      <dgm:t>
        <a:bodyPr/>
        <a:lstStyle/>
        <a:p>
          <a:endParaRPr lang="en-US"/>
        </a:p>
      </dgm:t>
    </dgm:pt>
    <dgm:pt modelId="{C2CBB677-8446-4E52-B2F2-4CDE0FF56CBE}">
      <dgm:prSet/>
      <dgm:spPr/>
      <dgm:t>
        <a:bodyPr/>
        <a:lstStyle/>
        <a:p>
          <a:r>
            <a:rPr lang="en-US"/>
            <a:t>Core Database will be used for the inventory stocks.</a:t>
          </a:r>
        </a:p>
      </dgm:t>
    </dgm:pt>
    <dgm:pt modelId="{92D9F1E8-6A85-4FCE-A59C-46464F43DBEB}" type="parTrans" cxnId="{4B9D907A-16F3-4160-9185-75E08864AF94}">
      <dgm:prSet/>
      <dgm:spPr/>
      <dgm:t>
        <a:bodyPr/>
        <a:lstStyle/>
        <a:p>
          <a:endParaRPr lang="en-US"/>
        </a:p>
      </dgm:t>
    </dgm:pt>
    <dgm:pt modelId="{AB887385-4B6C-40DB-9F79-1CD6647B9A4B}" type="sibTrans" cxnId="{4B9D907A-16F3-4160-9185-75E08864AF94}">
      <dgm:prSet/>
      <dgm:spPr/>
      <dgm:t>
        <a:bodyPr/>
        <a:lstStyle/>
        <a:p>
          <a:endParaRPr lang="en-US"/>
        </a:p>
      </dgm:t>
    </dgm:pt>
    <dgm:pt modelId="{32CD2043-7398-4469-83BF-A71EC8ACD8F5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Core Graphics</a:t>
          </a:r>
        </a:p>
      </dgm:t>
    </dgm:pt>
    <dgm:pt modelId="{1477D81D-6931-42E7-8F33-B5E5BF40AC9C}" type="parTrans" cxnId="{99917601-1048-411E-9CA9-097F9D9E0E0D}">
      <dgm:prSet/>
      <dgm:spPr/>
      <dgm:t>
        <a:bodyPr/>
        <a:lstStyle/>
        <a:p>
          <a:endParaRPr lang="en-US"/>
        </a:p>
      </dgm:t>
    </dgm:pt>
    <dgm:pt modelId="{77A2C10E-5D2B-47BC-93D2-9ECCDEE8B3D2}" type="sibTrans" cxnId="{99917601-1048-411E-9CA9-097F9D9E0E0D}">
      <dgm:prSet/>
      <dgm:spPr/>
      <dgm:t>
        <a:bodyPr/>
        <a:lstStyle/>
        <a:p>
          <a:endParaRPr lang="en-US"/>
        </a:p>
      </dgm:t>
    </dgm:pt>
    <dgm:pt modelId="{AD3FAA57-2737-4347-B63D-153B0DF63D1D}">
      <dgm:prSet/>
      <dgm:spPr/>
      <dgm:t>
        <a:bodyPr/>
        <a:lstStyle/>
        <a:p>
          <a:r>
            <a:rPr lang="en-US" dirty="0"/>
            <a:t>Core graphics will be used for the image management of the app.</a:t>
          </a:r>
        </a:p>
      </dgm:t>
    </dgm:pt>
    <dgm:pt modelId="{FA9144A6-BBEE-43CF-936A-54160881FD4B}" type="parTrans" cxnId="{6F7834B6-FC5D-461E-814B-4EF4A7991AD9}">
      <dgm:prSet/>
      <dgm:spPr/>
      <dgm:t>
        <a:bodyPr/>
        <a:lstStyle/>
        <a:p>
          <a:endParaRPr lang="en-US"/>
        </a:p>
      </dgm:t>
    </dgm:pt>
    <dgm:pt modelId="{A4AD268C-8C7C-4F00-A394-8BA961BB7E85}" type="sibTrans" cxnId="{6F7834B6-FC5D-461E-814B-4EF4A7991AD9}">
      <dgm:prSet/>
      <dgm:spPr/>
      <dgm:t>
        <a:bodyPr/>
        <a:lstStyle/>
        <a:p>
          <a:endParaRPr lang="en-US"/>
        </a:p>
      </dgm:t>
    </dgm:pt>
    <dgm:pt modelId="{49615393-AB4D-984C-9F96-F8607D123DDD}" type="pres">
      <dgm:prSet presAssocID="{6CE18482-BF39-4446-A33A-03D7502B5E05}" presName="Name0" presStyleCnt="0">
        <dgm:presLayoutVars>
          <dgm:dir/>
          <dgm:animLvl val="lvl"/>
          <dgm:resizeHandles val="exact"/>
        </dgm:presLayoutVars>
      </dgm:prSet>
      <dgm:spPr/>
    </dgm:pt>
    <dgm:pt modelId="{FF732146-E441-204E-A0C7-18761D0F4905}" type="pres">
      <dgm:prSet presAssocID="{18CF1E4C-8F3D-444D-A6E1-0761A6DF837C}" presName="linNode" presStyleCnt="0"/>
      <dgm:spPr/>
    </dgm:pt>
    <dgm:pt modelId="{0D6F1792-DF09-BF45-BB5B-30B10AD19AC8}" type="pres">
      <dgm:prSet presAssocID="{18CF1E4C-8F3D-444D-A6E1-0761A6DF837C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D9B74C9B-D1A9-5C40-81EE-CFD22750235A}" type="pres">
      <dgm:prSet presAssocID="{18CF1E4C-8F3D-444D-A6E1-0761A6DF837C}" presName="descendantText" presStyleLbl="alignNode1" presStyleIdx="0" presStyleCnt="3">
        <dgm:presLayoutVars>
          <dgm:bulletEnabled/>
        </dgm:presLayoutVars>
      </dgm:prSet>
      <dgm:spPr/>
    </dgm:pt>
    <dgm:pt modelId="{55DA52E7-03AB-2141-8457-535CC1C91069}" type="pres">
      <dgm:prSet presAssocID="{0B7A833D-89DC-47EF-B98D-6944455908EF}" presName="sp" presStyleCnt="0"/>
      <dgm:spPr/>
    </dgm:pt>
    <dgm:pt modelId="{406F9CEF-CCDD-7C47-81E0-FAA275F85329}" type="pres">
      <dgm:prSet presAssocID="{796142F2-490D-4AA6-9221-A12A91037478}" presName="linNode" presStyleCnt="0"/>
      <dgm:spPr/>
    </dgm:pt>
    <dgm:pt modelId="{8B5F1767-C478-034B-BBE1-1ADA0B89D5B0}" type="pres">
      <dgm:prSet presAssocID="{796142F2-490D-4AA6-9221-A12A91037478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DBC50053-ECC4-AF48-92E8-B4B427D59D69}" type="pres">
      <dgm:prSet presAssocID="{796142F2-490D-4AA6-9221-A12A91037478}" presName="descendantText" presStyleLbl="alignNode1" presStyleIdx="1" presStyleCnt="3">
        <dgm:presLayoutVars>
          <dgm:bulletEnabled/>
        </dgm:presLayoutVars>
      </dgm:prSet>
      <dgm:spPr/>
    </dgm:pt>
    <dgm:pt modelId="{87C9181F-3293-104F-9DB3-2CB1FE83616D}" type="pres">
      <dgm:prSet presAssocID="{8A49F06D-D53C-4EE6-A171-063DF94414F5}" presName="sp" presStyleCnt="0"/>
      <dgm:spPr/>
    </dgm:pt>
    <dgm:pt modelId="{C5C6F7F4-F8D6-644B-8553-F259C38C8556}" type="pres">
      <dgm:prSet presAssocID="{32CD2043-7398-4469-83BF-A71EC8ACD8F5}" presName="linNode" presStyleCnt="0"/>
      <dgm:spPr/>
    </dgm:pt>
    <dgm:pt modelId="{FD778791-8D7C-EA4C-B18C-298333294786}" type="pres">
      <dgm:prSet presAssocID="{32CD2043-7398-4469-83BF-A71EC8ACD8F5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043A85B9-5898-EC42-BCD0-1841FF719DAB}" type="pres">
      <dgm:prSet presAssocID="{32CD2043-7398-4469-83BF-A71EC8ACD8F5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99917601-1048-411E-9CA9-097F9D9E0E0D}" srcId="{6CE18482-BF39-4446-A33A-03D7502B5E05}" destId="{32CD2043-7398-4469-83BF-A71EC8ACD8F5}" srcOrd="2" destOrd="0" parTransId="{1477D81D-6931-42E7-8F33-B5E5BF40AC9C}" sibTransId="{77A2C10E-5D2B-47BC-93D2-9ECCDEE8B3D2}"/>
    <dgm:cxn modelId="{7F536A15-B962-4256-8BF5-7FB91C843B91}" srcId="{6CE18482-BF39-4446-A33A-03D7502B5E05}" destId="{18CF1E4C-8F3D-444D-A6E1-0761A6DF837C}" srcOrd="0" destOrd="0" parTransId="{43A22139-E4F7-4E66-99EA-07B41F30F97E}" sibTransId="{0B7A833D-89DC-47EF-B98D-6944455908EF}"/>
    <dgm:cxn modelId="{0C21EC19-CC1A-A441-9073-16D77ECCF8AA}" type="presOf" srcId="{32CD2043-7398-4469-83BF-A71EC8ACD8F5}" destId="{FD778791-8D7C-EA4C-B18C-298333294786}" srcOrd="0" destOrd="0" presId="urn:microsoft.com/office/officeart/2016/7/layout/VerticalHollowActionList"/>
    <dgm:cxn modelId="{32A2FA26-CACC-134D-A6D4-CD4D9CC7E6E4}" type="presOf" srcId="{18CF1E4C-8F3D-444D-A6E1-0761A6DF837C}" destId="{0D6F1792-DF09-BF45-BB5B-30B10AD19AC8}" srcOrd="0" destOrd="0" presId="urn:microsoft.com/office/officeart/2016/7/layout/VerticalHollowActionList"/>
    <dgm:cxn modelId="{00E36E42-FACB-E94E-AA76-136E5EF7FC44}" type="presOf" srcId="{B2BF1124-0C5A-465C-AFD3-DCDCEE5C0A81}" destId="{D9B74C9B-D1A9-5C40-81EE-CFD22750235A}" srcOrd="0" destOrd="0" presId="urn:microsoft.com/office/officeart/2016/7/layout/VerticalHollowActionList"/>
    <dgm:cxn modelId="{3358B845-9582-D84A-893E-2D253A190B8F}" type="presOf" srcId="{6CE18482-BF39-4446-A33A-03D7502B5E05}" destId="{49615393-AB4D-984C-9F96-F8607D123DDD}" srcOrd="0" destOrd="0" presId="urn:microsoft.com/office/officeart/2016/7/layout/VerticalHollowActionList"/>
    <dgm:cxn modelId="{38AE3C5C-5C95-4241-B62C-1143FCC13CAD}" srcId="{6CE18482-BF39-4446-A33A-03D7502B5E05}" destId="{796142F2-490D-4AA6-9221-A12A91037478}" srcOrd="1" destOrd="0" parTransId="{E64CB948-F952-4D5F-98EF-3D2A085CB7F0}" sibTransId="{8A49F06D-D53C-4EE6-A171-063DF94414F5}"/>
    <dgm:cxn modelId="{4B9D907A-16F3-4160-9185-75E08864AF94}" srcId="{796142F2-490D-4AA6-9221-A12A91037478}" destId="{C2CBB677-8446-4E52-B2F2-4CDE0FF56CBE}" srcOrd="0" destOrd="0" parTransId="{92D9F1E8-6A85-4FCE-A59C-46464F43DBEB}" sibTransId="{AB887385-4B6C-40DB-9F79-1CD6647B9A4B}"/>
    <dgm:cxn modelId="{353CA88A-CF50-424F-9DE8-AE559AC6E1BD}" type="presOf" srcId="{796142F2-490D-4AA6-9221-A12A91037478}" destId="{8B5F1767-C478-034B-BBE1-1ADA0B89D5B0}" srcOrd="0" destOrd="0" presId="urn:microsoft.com/office/officeart/2016/7/layout/VerticalHollowActionList"/>
    <dgm:cxn modelId="{E20BBBB2-7FDB-C645-8558-6F9C115846D7}" type="presOf" srcId="{C2CBB677-8446-4E52-B2F2-4CDE0FF56CBE}" destId="{DBC50053-ECC4-AF48-92E8-B4B427D59D69}" srcOrd="0" destOrd="0" presId="urn:microsoft.com/office/officeart/2016/7/layout/VerticalHollowActionList"/>
    <dgm:cxn modelId="{6F7834B6-FC5D-461E-814B-4EF4A7991AD9}" srcId="{32CD2043-7398-4469-83BF-A71EC8ACD8F5}" destId="{AD3FAA57-2737-4347-B63D-153B0DF63D1D}" srcOrd="0" destOrd="0" parTransId="{FA9144A6-BBEE-43CF-936A-54160881FD4B}" sibTransId="{A4AD268C-8C7C-4F00-A394-8BA961BB7E85}"/>
    <dgm:cxn modelId="{889C51E4-D44E-46C4-9EB8-AC1200AEED6E}" srcId="{18CF1E4C-8F3D-444D-A6E1-0761A6DF837C}" destId="{B2BF1124-0C5A-465C-AFD3-DCDCEE5C0A81}" srcOrd="0" destOrd="0" parTransId="{6D153B8A-C97B-414C-9A94-6411D56E97DE}" sibTransId="{E3E1BECC-4576-45D2-8803-2BA2AC75BBE1}"/>
    <dgm:cxn modelId="{574344E7-641F-304A-B430-BEA52028CA68}" type="presOf" srcId="{AD3FAA57-2737-4347-B63D-153B0DF63D1D}" destId="{043A85B9-5898-EC42-BCD0-1841FF719DAB}" srcOrd="0" destOrd="0" presId="urn:microsoft.com/office/officeart/2016/7/layout/VerticalHollowActionList"/>
    <dgm:cxn modelId="{6DAC5CBC-DD48-8A4B-9606-2FE509E2B258}" type="presParOf" srcId="{49615393-AB4D-984C-9F96-F8607D123DDD}" destId="{FF732146-E441-204E-A0C7-18761D0F4905}" srcOrd="0" destOrd="0" presId="urn:microsoft.com/office/officeart/2016/7/layout/VerticalHollowActionList"/>
    <dgm:cxn modelId="{61B9B182-FF6B-9942-A364-B694BAFBDF03}" type="presParOf" srcId="{FF732146-E441-204E-A0C7-18761D0F4905}" destId="{0D6F1792-DF09-BF45-BB5B-30B10AD19AC8}" srcOrd="0" destOrd="0" presId="urn:microsoft.com/office/officeart/2016/7/layout/VerticalHollowActionList"/>
    <dgm:cxn modelId="{97D38CF5-C57C-DE43-908F-C77DBE1497D3}" type="presParOf" srcId="{FF732146-E441-204E-A0C7-18761D0F4905}" destId="{D9B74C9B-D1A9-5C40-81EE-CFD22750235A}" srcOrd="1" destOrd="0" presId="urn:microsoft.com/office/officeart/2016/7/layout/VerticalHollowActionList"/>
    <dgm:cxn modelId="{7FDB1D01-62C3-244F-9E1B-CE57D282C8C7}" type="presParOf" srcId="{49615393-AB4D-984C-9F96-F8607D123DDD}" destId="{55DA52E7-03AB-2141-8457-535CC1C91069}" srcOrd="1" destOrd="0" presId="urn:microsoft.com/office/officeart/2016/7/layout/VerticalHollowActionList"/>
    <dgm:cxn modelId="{7D82D43C-75D6-4E44-95CB-4DC4E913E9B2}" type="presParOf" srcId="{49615393-AB4D-984C-9F96-F8607D123DDD}" destId="{406F9CEF-CCDD-7C47-81E0-FAA275F85329}" srcOrd="2" destOrd="0" presId="urn:microsoft.com/office/officeart/2016/7/layout/VerticalHollowActionList"/>
    <dgm:cxn modelId="{766097E4-6B52-7D44-A47B-9AD8E382A558}" type="presParOf" srcId="{406F9CEF-CCDD-7C47-81E0-FAA275F85329}" destId="{8B5F1767-C478-034B-BBE1-1ADA0B89D5B0}" srcOrd="0" destOrd="0" presId="urn:microsoft.com/office/officeart/2016/7/layout/VerticalHollowActionList"/>
    <dgm:cxn modelId="{C2C5C510-A26A-8E45-8BC4-9AFB98241C6D}" type="presParOf" srcId="{406F9CEF-CCDD-7C47-81E0-FAA275F85329}" destId="{DBC50053-ECC4-AF48-92E8-B4B427D59D69}" srcOrd="1" destOrd="0" presId="urn:microsoft.com/office/officeart/2016/7/layout/VerticalHollowActionList"/>
    <dgm:cxn modelId="{DCA715CE-CE55-7E40-A9B1-514B9C3AD182}" type="presParOf" srcId="{49615393-AB4D-984C-9F96-F8607D123DDD}" destId="{87C9181F-3293-104F-9DB3-2CB1FE83616D}" srcOrd="3" destOrd="0" presId="urn:microsoft.com/office/officeart/2016/7/layout/VerticalHollowActionList"/>
    <dgm:cxn modelId="{EDB7ACFF-3AEF-E043-A408-A11E42949044}" type="presParOf" srcId="{49615393-AB4D-984C-9F96-F8607D123DDD}" destId="{C5C6F7F4-F8D6-644B-8553-F259C38C8556}" srcOrd="4" destOrd="0" presId="urn:microsoft.com/office/officeart/2016/7/layout/VerticalHollowActionList"/>
    <dgm:cxn modelId="{7A45ADBA-670E-C24E-BF21-A652939CEADA}" type="presParOf" srcId="{C5C6F7F4-F8D6-644B-8553-F259C38C8556}" destId="{FD778791-8D7C-EA4C-B18C-298333294786}" srcOrd="0" destOrd="0" presId="urn:microsoft.com/office/officeart/2016/7/layout/VerticalHollowActionList"/>
    <dgm:cxn modelId="{17C6FCF1-86E1-1E41-8F6A-197681BD1919}" type="presParOf" srcId="{C5C6F7F4-F8D6-644B-8553-F259C38C8556}" destId="{043A85B9-5898-EC42-BCD0-1841FF719DA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050A31-8A4B-42F4-B594-31309307F7BC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36A2E9-B215-4E79-8C4C-CC22ACE3D2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 we are 2 members group, it is actually much more easier to follow a mini Agile Methodology.</a:t>
          </a:r>
        </a:p>
      </dgm:t>
    </dgm:pt>
    <dgm:pt modelId="{B920A8B6-96AC-42FB-A759-B6C2890216DD}" type="parTrans" cxnId="{7D4900D5-E44F-40EE-9520-32914DDBEFF7}">
      <dgm:prSet/>
      <dgm:spPr/>
      <dgm:t>
        <a:bodyPr/>
        <a:lstStyle/>
        <a:p>
          <a:endParaRPr lang="en-US"/>
        </a:p>
      </dgm:t>
    </dgm:pt>
    <dgm:pt modelId="{E12B5DFF-0153-4DC0-8F05-8705B73D0E12}" type="sibTrans" cxnId="{7D4900D5-E44F-40EE-9520-32914DDBEFF7}">
      <dgm:prSet/>
      <dgm:spPr/>
      <dgm:t>
        <a:bodyPr/>
        <a:lstStyle/>
        <a:p>
          <a:endParaRPr lang="en-US"/>
        </a:p>
      </dgm:t>
    </dgm:pt>
    <dgm:pt modelId="{D094D665-1271-44A8-9338-050A0E9272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 far we have 4 meetings (dated and documented in texts) and we have managed to come to a topic that we have agreed on.</a:t>
          </a:r>
        </a:p>
      </dgm:t>
    </dgm:pt>
    <dgm:pt modelId="{3C1B58C6-3F1D-4395-B1F5-542A2C774C78}" type="parTrans" cxnId="{AB173E12-A3C3-4720-80E1-B1E20BA79A87}">
      <dgm:prSet/>
      <dgm:spPr/>
      <dgm:t>
        <a:bodyPr/>
        <a:lstStyle/>
        <a:p>
          <a:endParaRPr lang="en-US"/>
        </a:p>
      </dgm:t>
    </dgm:pt>
    <dgm:pt modelId="{5F7F7CE4-D84F-4A18-B980-C75BE1F1B863}" type="sibTrans" cxnId="{AB173E12-A3C3-4720-80E1-B1E20BA79A87}">
      <dgm:prSet/>
      <dgm:spPr/>
      <dgm:t>
        <a:bodyPr/>
        <a:lstStyle/>
        <a:p>
          <a:endParaRPr lang="en-US"/>
        </a:p>
      </dgm:t>
    </dgm:pt>
    <dgm:pt modelId="{92381657-6BC3-44F4-A87A-B0F6BEF77E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have outlined few key features for the application and have informed the Customer (Mr. Phill) for the approval. </a:t>
          </a:r>
        </a:p>
      </dgm:t>
    </dgm:pt>
    <dgm:pt modelId="{E9863398-4D39-42EE-B4E0-4EE902D8D7BD}" type="parTrans" cxnId="{73944247-BEC4-45E4-B9C7-E89DCBF701D4}">
      <dgm:prSet/>
      <dgm:spPr/>
      <dgm:t>
        <a:bodyPr/>
        <a:lstStyle/>
        <a:p>
          <a:endParaRPr lang="en-US"/>
        </a:p>
      </dgm:t>
    </dgm:pt>
    <dgm:pt modelId="{CEEF372A-F892-4312-94C5-109992261900}" type="sibTrans" cxnId="{73944247-BEC4-45E4-B9C7-E89DCBF701D4}">
      <dgm:prSet/>
      <dgm:spPr/>
      <dgm:t>
        <a:bodyPr/>
        <a:lstStyle/>
        <a:p>
          <a:endParaRPr lang="en-US"/>
        </a:p>
      </dgm:t>
    </dgm:pt>
    <dgm:pt modelId="{F99F474F-7C52-034F-A251-BBD362B1FB0C}" type="pres">
      <dgm:prSet presAssocID="{6C050A31-8A4B-42F4-B594-31309307F7BC}" presName="Name0" presStyleCnt="0">
        <dgm:presLayoutVars>
          <dgm:dir/>
          <dgm:animLvl val="lvl"/>
          <dgm:resizeHandles val="exact"/>
        </dgm:presLayoutVars>
      </dgm:prSet>
      <dgm:spPr/>
    </dgm:pt>
    <dgm:pt modelId="{E0C43A5B-73FA-0E45-BDA0-A01619AB0112}" type="pres">
      <dgm:prSet presAssocID="{92381657-6BC3-44F4-A87A-B0F6BEF77EEF}" presName="boxAndChildren" presStyleCnt="0"/>
      <dgm:spPr/>
    </dgm:pt>
    <dgm:pt modelId="{AAAF2585-4B77-0E42-AC98-4E5BE0987BBF}" type="pres">
      <dgm:prSet presAssocID="{92381657-6BC3-44F4-A87A-B0F6BEF77EEF}" presName="parentTextBox" presStyleLbl="node1" presStyleIdx="0" presStyleCnt="3"/>
      <dgm:spPr/>
    </dgm:pt>
    <dgm:pt modelId="{84D675D3-6B0A-B24D-A345-06A08C4323C2}" type="pres">
      <dgm:prSet presAssocID="{5F7F7CE4-D84F-4A18-B980-C75BE1F1B863}" presName="sp" presStyleCnt="0"/>
      <dgm:spPr/>
    </dgm:pt>
    <dgm:pt modelId="{830B5DE4-44ED-AB4F-B9D2-73676D2EB8F4}" type="pres">
      <dgm:prSet presAssocID="{D094D665-1271-44A8-9338-050A0E9272C6}" presName="arrowAndChildren" presStyleCnt="0"/>
      <dgm:spPr/>
    </dgm:pt>
    <dgm:pt modelId="{647898F3-C0AD-A244-B5F3-08EC2921EEE0}" type="pres">
      <dgm:prSet presAssocID="{D094D665-1271-44A8-9338-050A0E9272C6}" presName="parentTextArrow" presStyleLbl="node1" presStyleIdx="1" presStyleCnt="3"/>
      <dgm:spPr/>
    </dgm:pt>
    <dgm:pt modelId="{46C39B49-5444-634F-8536-04B9FD88579E}" type="pres">
      <dgm:prSet presAssocID="{E12B5DFF-0153-4DC0-8F05-8705B73D0E12}" presName="sp" presStyleCnt="0"/>
      <dgm:spPr/>
    </dgm:pt>
    <dgm:pt modelId="{90211651-C4DC-7C49-807A-72978C8B4124}" type="pres">
      <dgm:prSet presAssocID="{4436A2E9-B215-4E79-8C4C-CC22ACE3D21C}" presName="arrowAndChildren" presStyleCnt="0"/>
      <dgm:spPr/>
    </dgm:pt>
    <dgm:pt modelId="{FCFDEF16-206A-B54F-A1B0-3FE9F8ACD255}" type="pres">
      <dgm:prSet presAssocID="{4436A2E9-B215-4E79-8C4C-CC22ACE3D21C}" presName="parentTextArrow" presStyleLbl="node1" presStyleIdx="2" presStyleCnt="3"/>
      <dgm:spPr/>
    </dgm:pt>
  </dgm:ptLst>
  <dgm:cxnLst>
    <dgm:cxn modelId="{AB173E12-A3C3-4720-80E1-B1E20BA79A87}" srcId="{6C050A31-8A4B-42F4-B594-31309307F7BC}" destId="{D094D665-1271-44A8-9338-050A0E9272C6}" srcOrd="1" destOrd="0" parTransId="{3C1B58C6-3F1D-4395-B1F5-542A2C774C78}" sibTransId="{5F7F7CE4-D84F-4A18-B980-C75BE1F1B863}"/>
    <dgm:cxn modelId="{15D99B19-9EA9-9946-97DC-5362EA70A83F}" type="presOf" srcId="{4436A2E9-B215-4E79-8C4C-CC22ACE3D21C}" destId="{FCFDEF16-206A-B54F-A1B0-3FE9F8ACD255}" srcOrd="0" destOrd="0" presId="urn:microsoft.com/office/officeart/2005/8/layout/process4"/>
    <dgm:cxn modelId="{32B5B02A-AEE6-8D4A-8252-E2DF783484D0}" type="presOf" srcId="{6C050A31-8A4B-42F4-B594-31309307F7BC}" destId="{F99F474F-7C52-034F-A251-BBD362B1FB0C}" srcOrd="0" destOrd="0" presId="urn:microsoft.com/office/officeart/2005/8/layout/process4"/>
    <dgm:cxn modelId="{73944247-BEC4-45E4-B9C7-E89DCBF701D4}" srcId="{6C050A31-8A4B-42F4-B594-31309307F7BC}" destId="{92381657-6BC3-44F4-A87A-B0F6BEF77EEF}" srcOrd="2" destOrd="0" parTransId="{E9863398-4D39-42EE-B4E0-4EE902D8D7BD}" sibTransId="{CEEF372A-F892-4312-94C5-109992261900}"/>
    <dgm:cxn modelId="{EDFB43B2-1C71-1F4B-9671-D7FE7EB9D4C5}" type="presOf" srcId="{92381657-6BC3-44F4-A87A-B0F6BEF77EEF}" destId="{AAAF2585-4B77-0E42-AC98-4E5BE0987BBF}" srcOrd="0" destOrd="0" presId="urn:microsoft.com/office/officeart/2005/8/layout/process4"/>
    <dgm:cxn modelId="{7D4900D5-E44F-40EE-9520-32914DDBEFF7}" srcId="{6C050A31-8A4B-42F4-B594-31309307F7BC}" destId="{4436A2E9-B215-4E79-8C4C-CC22ACE3D21C}" srcOrd="0" destOrd="0" parTransId="{B920A8B6-96AC-42FB-A759-B6C2890216DD}" sibTransId="{E12B5DFF-0153-4DC0-8F05-8705B73D0E12}"/>
    <dgm:cxn modelId="{7A38DFE8-DA1D-6D4B-979D-298844EBE0ED}" type="presOf" srcId="{D094D665-1271-44A8-9338-050A0E9272C6}" destId="{647898F3-C0AD-A244-B5F3-08EC2921EEE0}" srcOrd="0" destOrd="0" presId="urn:microsoft.com/office/officeart/2005/8/layout/process4"/>
    <dgm:cxn modelId="{9D96A59E-B903-2E48-B0DB-D1FB0065498E}" type="presParOf" srcId="{F99F474F-7C52-034F-A251-BBD362B1FB0C}" destId="{E0C43A5B-73FA-0E45-BDA0-A01619AB0112}" srcOrd="0" destOrd="0" presId="urn:microsoft.com/office/officeart/2005/8/layout/process4"/>
    <dgm:cxn modelId="{EA5E8852-DB14-7C4D-A875-3CD75BDA1D2B}" type="presParOf" srcId="{E0C43A5B-73FA-0E45-BDA0-A01619AB0112}" destId="{AAAF2585-4B77-0E42-AC98-4E5BE0987BBF}" srcOrd="0" destOrd="0" presId="urn:microsoft.com/office/officeart/2005/8/layout/process4"/>
    <dgm:cxn modelId="{05E90D45-258A-C046-8390-F5C6565ECF3F}" type="presParOf" srcId="{F99F474F-7C52-034F-A251-BBD362B1FB0C}" destId="{84D675D3-6B0A-B24D-A345-06A08C4323C2}" srcOrd="1" destOrd="0" presId="urn:microsoft.com/office/officeart/2005/8/layout/process4"/>
    <dgm:cxn modelId="{377AE6B4-D9CF-D04D-9D0D-68863DC645B3}" type="presParOf" srcId="{F99F474F-7C52-034F-A251-BBD362B1FB0C}" destId="{830B5DE4-44ED-AB4F-B9D2-73676D2EB8F4}" srcOrd="2" destOrd="0" presId="urn:microsoft.com/office/officeart/2005/8/layout/process4"/>
    <dgm:cxn modelId="{1C7F260A-DA0C-9244-B304-AB6C2DE8DF4D}" type="presParOf" srcId="{830B5DE4-44ED-AB4F-B9D2-73676D2EB8F4}" destId="{647898F3-C0AD-A244-B5F3-08EC2921EEE0}" srcOrd="0" destOrd="0" presId="urn:microsoft.com/office/officeart/2005/8/layout/process4"/>
    <dgm:cxn modelId="{59E6A896-065F-354D-B213-10A6EA0E7F25}" type="presParOf" srcId="{F99F474F-7C52-034F-A251-BBD362B1FB0C}" destId="{46C39B49-5444-634F-8536-04B9FD88579E}" srcOrd="3" destOrd="0" presId="urn:microsoft.com/office/officeart/2005/8/layout/process4"/>
    <dgm:cxn modelId="{2D925E29-E5A6-A945-B4D1-4A9AF3CDCC62}" type="presParOf" srcId="{F99F474F-7C52-034F-A251-BBD362B1FB0C}" destId="{90211651-C4DC-7C49-807A-72978C8B4124}" srcOrd="4" destOrd="0" presId="urn:microsoft.com/office/officeart/2005/8/layout/process4"/>
    <dgm:cxn modelId="{E72E5AEE-FB20-C349-808A-6A82BA8A91C7}" type="presParOf" srcId="{90211651-C4DC-7C49-807A-72978C8B4124}" destId="{FCFDEF16-206A-B54F-A1B0-3FE9F8ACD25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817030-B0C5-4BBA-A4B6-87CF4F36E1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BB36614-504D-47FF-B241-60D3EB23BDEC}">
      <dgm:prSet custT="1"/>
      <dgm:spPr/>
      <dgm:t>
        <a:bodyPr/>
        <a:lstStyle/>
        <a:p>
          <a:r>
            <a:rPr lang="en-US" sz="2800" b="1" dirty="0"/>
            <a:t>Strength</a:t>
          </a:r>
          <a:endParaRPr lang="en-US" sz="2800" dirty="0"/>
        </a:p>
      </dgm:t>
    </dgm:pt>
    <dgm:pt modelId="{D703D244-7BBA-4AEE-87E6-9A5E7542EC45}" type="parTrans" cxnId="{CC73EB67-40DD-47E1-88D3-66D64CDB5250}">
      <dgm:prSet/>
      <dgm:spPr/>
      <dgm:t>
        <a:bodyPr/>
        <a:lstStyle/>
        <a:p>
          <a:endParaRPr lang="en-US"/>
        </a:p>
      </dgm:t>
    </dgm:pt>
    <dgm:pt modelId="{0AE1F439-227C-4EF6-A7FE-76B917F51E0E}" type="sibTrans" cxnId="{CC73EB67-40DD-47E1-88D3-66D64CDB5250}">
      <dgm:prSet/>
      <dgm:spPr/>
      <dgm:t>
        <a:bodyPr/>
        <a:lstStyle/>
        <a:p>
          <a:endParaRPr lang="en-US"/>
        </a:p>
      </dgm:t>
    </dgm:pt>
    <dgm:pt modelId="{5C3A65A0-24FF-4A4B-A72E-2FECCE9FE01F}">
      <dgm:prSet/>
      <dgm:spPr/>
      <dgm:t>
        <a:bodyPr/>
        <a:lstStyle/>
        <a:p>
          <a:r>
            <a:rPr lang="en-US"/>
            <a:t>Clear core implantation set up goals. </a:t>
          </a:r>
        </a:p>
      </dgm:t>
    </dgm:pt>
    <dgm:pt modelId="{7B1C0BD7-B9AA-4644-8614-F2255D5DE71F}" type="parTrans" cxnId="{355B8152-C09D-40DA-9B12-3EAD6EB4E1F2}">
      <dgm:prSet/>
      <dgm:spPr/>
      <dgm:t>
        <a:bodyPr/>
        <a:lstStyle/>
        <a:p>
          <a:endParaRPr lang="en-US"/>
        </a:p>
      </dgm:t>
    </dgm:pt>
    <dgm:pt modelId="{6FD1232B-AF47-406D-859C-677B6FF92159}" type="sibTrans" cxnId="{355B8152-C09D-40DA-9B12-3EAD6EB4E1F2}">
      <dgm:prSet/>
      <dgm:spPr/>
      <dgm:t>
        <a:bodyPr/>
        <a:lstStyle/>
        <a:p>
          <a:endParaRPr lang="en-US"/>
        </a:p>
      </dgm:t>
    </dgm:pt>
    <dgm:pt modelId="{5BE226FB-5A03-4042-8D53-F0F40D9F0EA7}">
      <dgm:prSet/>
      <dgm:spPr/>
      <dgm:t>
        <a:bodyPr/>
        <a:lstStyle/>
        <a:p>
          <a:r>
            <a:rPr lang="en-US"/>
            <a:t>Agile Methodology project track record.</a:t>
          </a:r>
        </a:p>
      </dgm:t>
    </dgm:pt>
    <dgm:pt modelId="{319F12E9-C569-4CE0-8D7D-D56E4427A563}" type="parTrans" cxnId="{4B5003A2-E0C4-4B64-A2C5-C6C9A64F2BA8}">
      <dgm:prSet/>
      <dgm:spPr/>
      <dgm:t>
        <a:bodyPr/>
        <a:lstStyle/>
        <a:p>
          <a:endParaRPr lang="en-US"/>
        </a:p>
      </dgm:t>
    </dgm:pt>
    <dgm:pt modelId="{6F9E1065-73AE-4AC7-8246-AC8EBD7E7E6F}" type="sibTrans" cxnId="{4B5003A2-E0C4-4B64-A2C5-C6C9A64F2BA8}">
      <dgm:prSet/>
      <dgm:spPr/>
      <dgm:t>
        <a:bodyPr/>
        <a:lstStyle/>
        <a:p>
          <a:endParaRPr lang="en-US"/>
        </a:p>
      </dgm:t>
    </dgm:pt>
    <dgm:pt modelId="{794E73BA-0552-4795-AA8C-1D9F1BDD5A5F}">
      <dgm:prSet/>
      <dgm:spPr/>
      <dgm:t>
        <a:bodyPr/>
        <a:lstStyle/>
        <a:p>
          <a:r>
            <a:rPr lang="en-US"/>
            <a:t>Overall the project is very straightforward.</a:t>
          </a:r>
        </a:p>
      </dgm:t>
    </dgm:pt>
    <dgm:pt modelId="{F6964E83-8F2D-4D2B-99D6-85969173F8AD}" type="parTrans" cxnId="{3604B3D3-1C68-4C40-8CB1-220412226833}">
      <dgm:prSet/>
      <dgm:spPr/>
      <dgm:t>
        <a:bodyPr/>
        <a:lstStyle/>
        <a:p>
          <a:endParaRPr lang="en-US"/>
        </a:p>
      </dgm:t>
    </dgm:pt>
    <dgm:pt modelId="{DCEB65CC-72C9-434D-A328-C7E2D5A42681}" type="sibTrans" cxnId="{3604B3D3-1C68-4C40-8CB1-220412226833}">
      <dgm:prSet/>
      <dgm:spPr/>
      <dgm:t>
        <a:bodyPr/>
        <a:lstStyle/>
        <a:p>
          <a:endParaRPr lang="en-US"/>
        </a:p>
      </dgm:t>
    </dgm:pt>
    <dgm:pt modelId="{4F2025DB-580C-4A00-A447-CE7F2FCF553F}">
      <dgm:prSet custT="1"/>
      <dgm:spPr/>
      <dgm:t>
        <a:bodyPr/>
        <a:lstStyle/>
        <a:p>
          <a:r>
            <a:rPr lang="en-US" sz="2800" b="1" dirty="0"/>
            <a:t>Weakness</a:t>
          </a:r>
          <a:endParaRPr lang="en-US" sz="2800" dirty="0"/>
        </a:p>
      </dgm:t>
    </dgm:pt>
    <dgm:pt modelId="{57FC2633-5ECD-4B60-9853-128D48B02394}" type="parTrans" cxnId="{9AD26C73-C960-436B-B757-A06B47C655AC}">
      <dgm:prSet/>
      <dgm:spPr/>
      <dgm:t>
        <a:bodyPr/>
        <a:lstStyle/>
        <a:p>
          <a:endParaRPr lang="en-US"/>
        </a:p>
      </dgm:t>
    </dgm:pt>
    <dgm:pt modelId="{48A77735-0691-469B-8501-2D2C4C3CE326}" type="sibTrans" cxnId="{9AD26C73-C960-436B-B757-A06B47C655AC}">
      <dgm:prSet/>
      <dgm:spPr/>
      <dgm:t>
        <a:bodyPr/>
        <a:lstStyle/>
        <a:p>
          <a:endParaRPr lang="en-US"/>
        </a:p>
      </dgm:t>
    </dgm:pt>
    <dgm:pt modelId="{5A31C34E-9DFD-4FCE-B2CB-20AE691AB9D5}">
      <dgm:prSet/>
      <dgm:spPr/>
      <dgm:t>
        <a:bodyPr/>
        <a:lstStyle/>
        <a:p>
          <a:r>
            <a:rPr lang="en-US"/>
            <a:t>Gaps in knowledge and expertise (2</a:t>
          </a:r>
          <a:r>
            <a:rPr lang="en-US" baseline="30000"/>
            <a:t>nd</a:t>
          </a:r>
          <a:r>
            <a:rPr lang="en-US"/>
            <a:t> iOS app for both of us)</a:t>
          </a:r>
        </a:p>
      </dgm:t>
    </dgm:pt>
    <dgm:pt modelId="{349A511D-EF63-49B1-85D2-71A120A51813}" type="parTrans" cxnId="{1866575E-5E2D-47D5-B262-3784329CF299}">
      <dgm:prSet/>
      <dgm:spPr/>
      <dgm:t>
        <a:bodyPr/>
        <a:lstStyle/>
        <a:p>
          <a:endParaRPr lang="en-US"/>
        </a:p>
      </dgm:t>
    </dgm:pt>
    <dgm:pt modelId="{5781335A-70F6-4E70-ACB6-40DF2DCFA091}" type="sibTrans" cxnId="{1866575E-5E2D-47D5-B262-3784329CF299}">
      <dgm:prSet/>
      <dgm:spPr/>
      <dgm:t>
        <a:bodyPr/>
        <a:lstStyle/>
        <a:p>
          <a:endParaRPr lang="en-US"/>
        </a:p>
      </dgm:t>
    </dgm:pt>
    <dgm:pt modelId="{32C49ADE-1618-4C12-B51C-B0E58CD3B730}">
      <dgm:prSet/>
      <dgm:spPr/>
      <dgm:t>
        <a:bodyPr/>
        <a:lstStyle/>
        <a:p>
          <a:r>
            <a:rPr lang="en-US"/>
            <a:t>Deadline</a:t>
          </a:r>
        </a:p>
      </dgm:t>
    </dgm:pt>
    <dgm:pt modelId="{02BA0715-573A-45E0-A81E-757B4E7B66CE}" type="parTrans" cxnId="{BB1ED8D0-403C-46D0-B2C8-CDF9D6CEE3EF}">
      <dgm:prSet/>
      <dgm:spPr/>
      <dgm:t>
        <a:bodyPr/>
        <a:lstStyle/>
        <a:p>
          <a:endParaRPr lang="en-US"/>
        </a:p>
      </dgm:t>
    </dgm:pt>
    <dgm:pt modelId="{B0BA41E6-9D93-48F9-88E6-4C6B00E1B121}" type="sibTrans" cxnId="{BB1ED8D0-403C-46D0-B2C8-CDF9D6CEE3EF}">
      <dgm:prSet/>
      <dgm:spPr/>
      <dgm:t>
        <a:bodyPr/>
        <a:lstStyle/>
        <a:p>
          <a:endParaRPr lang="en-US"/>
        </a:p>
      </dgm:t>
    </dgm:pt>
    <dgm:pt modelId="{8EB12D8B-F409-6E4A-B9B7-69645756EE0C}" type="pres">
      <dgm:prSet presAssocID="{A3817030-B0C5-4BBA-A4B6-87CF4F36E1EB}" presName="vert0" presStyleCnt="0">
        <dgm:presLayoutVars>
          <dgm:dir/>
          <dgm:animOne val="branch"/>
          <dgm:animLvl val="lvl"/>
        </dgm:presLayoutVars>
      </dgm:prSet>
      <dgm:spPr/>
    </dgm:pt>
    <dgm:pt modelId="{B1508B0D-CC18-774B-A0FD-429FB94EA78B}" type="pres">
      <dgm:prSet presAssocID="{8BB36614-504D-47FF-B241-60D3EB23BDEC}" presName="thickLine" presStyleLbl="alignNode1" presStyleIdx="0" presStyleCnt="7"/>
      <dgm:spPr/>
    </dgm:pt>
    <dgm:pt modelId="{4590386C-3EC6-C14B-B0E8-CC98CA5DED1D}" type="pres">
      <dgm:prSet presAssocID="{8BB36614-504D-47FF-B241-60D3EB23BDEC}" presName="horz1" presStyleCnt="0"/>
      <dgm:spPr/>
    </dgm:pt>
    <dgm:pt modelId="{58421CF6-6DFE-CC49-B537-27BDE6F879D8}" type="pres">
      <dgm:prSet presAssocID="{8BB36614-504D-47FF-B241-60D3EB23BDEC}" presName="tx1" presStyleLbl="revTx" presStyleIdx="0" presStyleCnt="7"/>
      <dgm:spPr/>
    </dgm:pt>
    <dgm:pt modelId="{21458331-B168-244C-9C68-0D121EB49133}" type="pres">
      <dgm:prSet presAssocID="{8BB36614-504D-47FF-B241-60D3EB23BDEC}" presName="vert1" presStyleCnt="0"/>
      <dgm:spPr/>
    </dgm:pt>
    <dgm:pt modelId="{3C48F5DE-319F-AB4C-B949-ADB215070F63}" type="pres">
      <dgm:prSet presAssocID="{5C3A65A0-24FF-4A4B-A72E-2FECCE9FE01F}" presName="thickLine" presStyleLbl="alignNode1" presStyleIdx="1" presStyleCnt="7"/>
      <dgm:spPr/>
    </dgm:pt>
    <dgm:pt modelId="{AA22B1CF-9832-5046-9539-0BD80E857CC2}" type="pres">
      <dgm:prSet presAssocID="{5C3A65A0-24FF-4A4B-A72E-2FECCE9FE01F}" presName="horz1" presStyleCnt="0"/>
      <dgm:spPr/>
    </dgm:pt>
    <dgm:pt modelId="{656338BC-625A-354E-A5F2-65616D045F69}" type="pres">
      <dgm:prSet presAssocID="{5C3A65A0-24FF-4A4B-A72E-2FECCE9FE01F}" presName="tx1" presStyleLbl="revTx" presStyleIdx="1" presStyleCnt="7"/>
      <dgm:spPr/>
    </dgm:pt>
    <dgm:pt modelId="{1CFC1F88-2610-854F-A970-311C43275611}" type="pres">
      <dgm:prSet presAssocID="{5C3A65A0-24FF-4A4B-A72E-2FECCE9FE01F}" presName="vert1" presStyleCnt="0"/>
      <dgm:spPr/>
    </dgm:pt>
    <dgm:pt modelId="{CB55045D-4EC2-FD47-82AE-8F5CB01E8CFB}" type="pres">
      <dgm:prSet presAssocID="{5BE226FB-5A03-4042-8D53-F0F40D9F0EA7}" presName="thickLine" presStyleLbl="alignNode1" presStyleIdx="2" presStyleCnt="7"/>
      <dgm:spPr/>
    </dgm:pt>
    <dgm:pt modelId="{9AF5C0D6-B53C-C24A-B598-DA47E1938597}" type="pres">
      <dgm:prSet presAssocID="{5BE226FB-5A03-4042-8D53-F0F40D9F0EA7}" presName="horz1" presStyleCnt="0"/>
      <dgm:spPr/>
    </dgm:pt>
    <dgm:pt modelId="{5D7342A6-8372-C640-BFE3-E3B0B18EA044}" type="pres">
      <dgm:prSet presAssocID="{5BE226FB-5A03-4042-8D53-F0F40D9F0EA7}" presName="tx1" presStyleLbl="revTx" presStyleIdx="2" presStyleCnt="7"/>
      <dgm:spPr/>
    </dgm:pt>
    <dgm:pt modelId="{0944C42B-4B4D-9248-8EDE-531939715D5C}" type="pres">
      <dgm:prSet presAssocID="{5BE226FB-5A03-4042-8D53-F0F40D9F0EA7}" presName="vert1" presStyleCnt="0"/>
      <dgm:spPr/>
    </dgm:pt>
    <dgm:pt modelId="{938052D6-373E-0F48-B22B-94C56B8FF210}" type="pres">
      <dgm:prSet presAssocID="{794E73BA-0552-4795-AA8C-1D9F1BDD5A5F}" presName="thickLine" presStyleLbl="alignNode1" presStyleIdx="3" presStyleCnt="7"/>
      <dgm:spPr/>
    </dgm:pt>
    <dgm:pt modelId="{570561C3-3975-DF43-9EF6-8DE8BFBC405F}" type="pres">
      <dgm:prSet presAssocID="{794E73BA-0552-4795-AA8C-1D9F1BDD5A5F}" presName="horz1" presStyleCnt="0"/>
      <dgm:spPr/>
    </dgm:pt>
    <dgm:pt modelId="{A391AB9D-42F9-ED47-90EB-02A587657C92}" type="pres">
      <dgm:prSet presAssocID="{794E73BA-0552-4795-AA8C-1D9F1BDD5A5F}" presName="tx1" presStyleLbl="revTx" presStyleIdx="3" presStyleCnt="7"/>
      <dgm:spPr/>
    </dgm:pt>
    <dgm:pt modelId="{2372854C-EF6F-A242-9EE5-20C214CD9139}" type="pres">
      <dgm:prSet presAssocID="{794E73BA-0552-4795-AA8C-1D9F1BDD5A5F}" presName="vert1" presStyleCnt="0"/>
      <dgm:spPr/>
    </dgm:pt>
    <dgm:pt modelId="{A5E0600E-751F-9641-85CB-A94DF71D2828}" type="pres">
      <dgm:prSet presAssocID="{4F2025DB-580C-4A00-A447-CE7F2FCF553F}" presName="thickLine" presStyleLbl="alignNode1" presStyleIdx="4" presStyleCnt="7"/>
      <dgm:spPr/>
    </dgm:pt>
    <dgm:pt modelId="{2453ABA1-B588-9140-A015-6CDB69935409}" type="pres">
      <dgm:prSet presAssocID="{4F2025DB-580C-4A00-A447-CE7F2FCF553F}" presName="horz1" presStyleCnt="0"/>
      <dgm:spPr/>
    </dgm:pt>
    <dgm:pt modelId="{EF15CBF3-5DA4-0543-9D54-E9C280F66E93}" type="pres">
      <dgm:prSet presAssocID="{4F2025DB-580C-4A00-A447-CE7F2FCF553F}" presName="tx1" presStyleLbl="revTx" presStyleIdx="4" presStyleCnt="7"/>
      <dgm:spPr/>
    </dgm:pt>
    <dgm:pt modelId="{DE9522FB-D599-1549-BAE3-495DC62051A4}" type="pres">
      <dgm:prSet presAssocID="{4F2025DB-580C-4A00-A447-CE7F2FCF553F}" presName="vert1" presStyleCnt="0"/>
      <dgm:spPr/>
    </dgm:pt>
    <dgm:pt modelId="{D0ECDB3E-1F1E-1747-9D5B-EE0E20308E3D}" type="pres">
      <dgm:prSet presAssocID="{5A31C34E-9DFD-4FCE-B2CB-20AE691AB9D5}" presName="thickLine" presStyleLbl="alignNode1" presStyleIdx="5" presStyleCnt="7"/>
      <dgm:spPr/>
    </dgm:pt>
    <dgm:pt modelId="{C35035DF-ACD9-D143-93F5-DFE1D286BD4F}" type="pres">
      <dgm:prSet presAssocID="{5A31C34E-9DFD-4FCE-B2CB-20AE691AB9D5}" presName="horz1" presStyleCnt="0"/>
      <dgm:spPr/>
    </dgm:pt>
    <dgm:pt modelId="{02774BEC-0FFD-BF47-8E64-E453AEFEC768}" type="pres">
      <dgm:prSet presAssocID="{5A31C34E-9DFD-4FCE-B2CB-20AE691AB9D5}" presName="tx1" presStyleLbl="revTx" presStyleIdx="5" presStyleCnt="7"/>
      <dgm:spPr/>
    </dgm:pt>
    <dgm:pt modelId="{8A905FA1-263C-8E42-8D0B-96816B6DBEBA}" type="pres">
      <dgm:prSet presAssocID="{5A31C34E-9DFD-4FCE-B2CB-20AE691AB9D5}" presName="vert1" presStyleCnt="0"/>
      <dgm:spPr/>
    </dgm:pt>
    <dgm:pt modelId="{8948CAF0-2876-9A41-8DA4-10E310C7F067}" type="pres">
      <dgm:prSet presAssocID="{32C49ADE-1618-4C12-B51C-B0E58CD3B730}" presName="thickLine" presStyleLbl="alignNode1" presStyleIdx="6" presStyleCnt="7"/>
      <dgm:spPr/>
    </dgm:pt>
    <dgm:pt modelId="{EFC2F663-9F22-2B41-AAE7-E09792C69F84}" type="pres">
      <dgm:prSet presAssocID="{32C49ADE-1618-4C12-B51C-B0E58CD3B730}" presName="horz1" presStyleCnt="0"/>
      <dgm:spPr/>
    </dgm:pt>
    <dgm:pt modelId="{928829A0-1D24-5A4A-8297-BCB36D0EF9B7}" type="pres">
      <dgm:prSet presAssocID="{32C49ADE-1618-4C12-B51C-B0E58CD3B730}" presName="tx1" presStyleLbl="revTx" presStyleIdx="6" presStyleCnt="7"/>
      <dgm:spPr/>
    </dgm:pt>
    <dgm:pt modelId="{809411B6-8BBA-AD42-9BC3-B5207D41A66B}" type="pres">
      <dgm:prSet presAssocID="{32C49ADE-1618-4C12-B51C-B0E58CD3B730}" presName="vert1" presStyleCnt="0"/>
      <dgm:spPr/>
    </dgm:pt>
  </dgm:ptLst>
  <dgm:cxnLst>
    <dgm:cxn modelId="{355B8152-C09D-40DA-9B12-3EAD6EB4E1F2}" srcId="{A3817030-B0C5-4BBA-A4B6-87CF4F36E1EB}" destId="{5C3A65A0-24FF-4A4B-A72E-2FECCE9FE01F}" srcOrd="1" destOrd="0" parTransId="{7B1C0BD7-B9AA-4644-8614-F2255D5DE71F}" sibTransId="{6FD1232B-AF47-406D-859C-677B6FF92159}"/>
    <dgm:cxn modelId="{399C9657-8A03-1F43-BA2E-6FA11AD87247}" type="presOf" srcId="{5A31C34E-9DFD-4FCE-B2CB-20AE691AB9D5}" destId="{02774BEC-0FFD-BF47-8E64-E453AEFEC768}" srcOrd="0" destOrd="0" presId="urn:microsoft.com/office/officeart/2008/layout/LinedList"/>
    <dgm:cxn modelId="{1866575E-5E2D-47D5-B262-3784329CF299}" srcId="{A3817030-B0C5-4BBA-A4B6-87CF4F36E1EB}" destId="{5A31C34E-9DFD-4FCE-B2CB-20AE691AB9D5}" srcOrd="5" destOrd="0" parTransId="{349A511D-EF63-49B1-85D2-71A120A51813}" sibTransId="{5781335A-70F6-4E70-ACB6-40DF2DCFA091}"/>
    <dgm:cxn modelId="{CC73EB67-40DD-47E1-88D3-66D64CDB5250}" srcId="{A3817030-B0C5-4BBA-A4B6-87CF4F36E1EB}" destId="{8BB36614-504D-47FF-B241-60D3EB23BDEC}" srcOrd="0" destOrd="0" parTransId="{D703D244-7BBA-4AEE-87E6-9A5E7542EC45}" sibTransId="{0AE1F439-227C-4EF6-A7FE-76B917F51E0E}"/>
    <dgm:cxn modelId="{AE74AF6E-9828-F34E-A6C5-891FA300A384}" type="presOf" srcId="{4F2025DB-580C-4A00-A447-CE7F2FCF553F}" destId="{EF15CBF3-5DA4-0543-9D54-E9C280F66E93}" srcOrd="0" destOrd="0" presId="urn:microsoft.com/office/officeart/2008/layout/LinedList"/>
    <dgm:cxn modelId="{9AD26C73-C960-436B-B757-A06B47C655AC}" srcId="{A3817030-B0C5-4BBA-A4B6-87CF4F36E1EB}" destId="{4F2025DB-580C-4A00-A447-CE7F2FCF553F}" srcOrd="4" destOrd="0" parTransId="{57FC2633-5ECD-4B60-9853-128D48B02394}" sibTransId="{48A77735-0691-469B-8501-2D2C4C3CE326}"/>
    <dgm:cxn modelId="{FF47EB99-5E14-FE44-A23B-AB2D7AA39352}" type="presOf" srcId="{5C3A65A0-24FF-4A4B-A72E-2FECCE9FE01F}" destId="{656338BC-625A-354E-A5F2-65616D045F69}" srcOrd="0" destOrd="0" presId="urn:microsoft.com/office/officeart/2008/layout/LinedList"/>
    <dgm:cxn modelId="{41F71B9D-3A34-5047-9D87-C2EBE66F935F}" type="presOf" srcId="{32C49ADE-1618-4C12-B51C-B0E58CD3B730}" destId="{928829A0-1D24-5A4A-8297-BCB36D0EF9B7}" srcOrd="0" destOrd="0" presId="urn:microsoft.com/office/officeart/2008/layout/LinedList"/>
    <dgm:cxn modelId="{4B5003A2-E0C4-4B64-A2C5-C6C9A64F2BA8}" srcId="{A3817030-B0C5-4BBA-A4B6-87CF4F36E1EB}" destId="{5BE226FB-5A03-4042-8D53-F0F40D9F0EA7}" srcOrd="2" destOrd="0" parTransId="{319F12E9-C569-4CE0-8D7D-D56E4427A563}" sibTransId="{6F9E1065-73AE-4AC7-8246-AC8EBD7E7E6F}"/>
    <dgm:cxn modelId="{7DEF6ABE-F2BB-374B-9250-A3356D18585D}" type="presOf" srcId="{A3817030-B0C5-4BBA-A4B6-87CF4F36E1EB}" destId="{8EB12D8B-F409-6E4A-B9B7-69645756EE0C}" srcOrd="0" destOrd="0" presId="urn:microsoft.com/office/officeart/2008/layout/LinedList"/>
    <dgm:cxn modelId="{6206C3CC-AE14-014C-8729-FE903A5EDD0C}" type="presOf" srcId="{8BB36614-504D-47FF-B241-60D3EB23BDEC}" destId="{58421CF6-6DFE-CC49-B537-27BDE6F879D8}" srcOrd="0" destOrd="0" presId="urn:microsoft.com/office/officeart/2008/layout/LinedList"/>
    <dgm:cxn modelId="{BB1ED8D0-403C-46D0-B2C8-CDF9D6CEE3EF}" srcId="{A3817030-B0C5-4BBA-A4B6-87CF4F36E1EB}" destId="{32C49ADE-1618-4C12-B51C-B0E58CD3B730}" srcOrd="6" destOrd="0" parTransId="{02BA0715-573A-45E0-A81E-757B4E7B66CE}" sibTransId="{B0BA41E6-9D93-48F9-88E6-4C6B00E1B121}"/>
    <dgm:cxn modelId="{3604B3D3-1C68-4C40-8CB1-220412226833}" srcId="{A3817030-B0C5-4BBA-A4B6-87CF4F36E1EB}" destId="{794E73BA-0552-4795-AA8C-1D9F1BDD5A5F}" srcOrd="3" destOrd="0" parTransId="{F6964E83-8F2D-4D2B-99D6-85969173F8AD}" sibTransId="{DCEB65CC-72C9-434D-A328-C7E2D5A42681}"/>
    <dgm:cxn modelId="{0A91F2EB-4DD1-6E4E-9F13-8D240C9F2418}" type="presOf" srcId="{794E73BA-0552-4795-AA8C-1D9F1BDD5A5F}" destId="{A391AB9D-42F9-ED47-90EB-02A587657C92}" srcOrd="0" destOrd="0" presId="urn:microsoft.com/office/officeart/2008/layout/LinedList"/>
    <dgm:cxn modelId="{D150BCED-DA61-4044-8E84-9DBB03B74882}" type="presOf" srcId="{5BE226FB-5A03-4042-8D53-F0F40D9F0EA7}" destId="{5D7342A6-8372-C640-BFE3-E3B0B18EA044}" srcOrd="0" destOrd="0" presId="urn:microsoft.com/office/officeart/2008/layout/LinedList"/>
    <dgm:cxn modelId="{51D56E85-E402-2F4F-8082-1BA16D756202}" type="presParOf" srcId="{8EB12D8B-F409-6E4A-B9B7-69645756EE0C}" destId="{B1508B0D-CC18-774B-A0FD-429FB94EA78B}" srcOrd="0" destOrd="0" presId="urn:microsoft.com/office/officeart/2008/layout/LinedList"/>
    <dgm:cxn modelId="{FBDD38A7-9410-E342-A712-B3E745120F9F}" type="presParOf" srcId="{8EB12D8B-F409-6E4A-B9B7-69645756EE0C}" destId="{4590386C-3EC6-C14B-B0E8-CC98CA5DED1D}" srcOrd="1" destOrd="0" presId="urn:microsoft.com/office/officeart/2008/layout/LinedList"/>
    <dgm:cxn modelId="{93645103-F36C-9F41-87F0-B64AF86DA17F}" type="presParOf" srcId="{4590386C-3EC6-C14B-B0E8-CC98CA5DED1D}" destId="{58421CF6-6DFE-CC49-B537-27BDE6F879D8}" srcOrd="0" destOrd="0" presId="urn:microsoft.com/office/officeart/2008/layout/LinedList"/>
    <dgm:cxn modelId="{36FC9FD7-C29F-F84A-801A-5B3E147BC4E6}" type="presParOf" srcId="{4590386C-3EC6-C14B-B0E8-CC98CA5DED1D}" destId="{21458331-B168-244C-9C68-0D121EB49133}" srcOrd="1" destOrd="0" presId="urn:microsoft.com/office/officeart/2008/layout/LinedList"/>
    <dgm:cxn modelId="{EA59CFD8-A348-0546-BD4B-F0BEF9142A6B}" type="presParOf" srcId="{8EB12D8B-F409-6E4A-B9B7-69645756EE0C}" destId="{3C48F5DE-319F-AB4C-B949-ADB215070F63}" srcOrd="2" destOrd="0" presId="urn:microsoft.com/office/officeart/2008/layout/LinedList"/>
    <dgm:cxn modelId="{1FF855E9-E3B4-5B41-9722-6A4448EE782C}" type="presParOf" srcId="{8EB12D8B-F409-6E4A-B9B7-69645756EE0C}" destId="{AA22B1CF-9832-5046-9539-0BD80E857CC2}" srcOrd="3" destOrd="0" presId="urn:microsoft.com/office/officeart/2008/layout/LinedList"/>
    <dgm:cxn modelId="{847449B9-5A8F-B648-8372-36115B751113}" type="presParOf" srcId="{AA22B1CF-9832-5046-9539-0BD80E857CC2}" destId="{656338BC-625A-354E-A5F2-65616D045F69}" srcOrd="0" destOrd="0" presId="urn:microsoft.com/office/officeart/2008/layout/LinedList"/>
    <dgm:cxn modelId="{BACFBC86-C42D-4148-B869-781F30982B4A}" type="presParOf" srcId="{AA22B1CF-9832-5046-9539-0BD80E857CC2}" destId="{1CFC1F88-2610-854F-A970-311C43275611}" srcOrd="1" destOrd="0" presId="urn:microsoft.com/office/officeart/2008/layout/LinedList"/>
    <dgm:cxn modelId="{AFE1DE81-796C-064C-93DA-DCD40334E1FD}" type="presParOf" srcId="{8EB12D8B-F409-6E4A-B9B7-69645756EE0C}" destId="{CB55045D-4EC2-FD47-82AE-8F5CB01E8CFB}" srcOrd="4" destOrd="0" presId="urn:microsoft.com/office/officeart/2008/layout/LinedList"/>
    <dgm:cxn modelId="{4C344BD2-AA1F-DE49-8E26-524670468592}" type="presParOf" srcId="{8EB12D8B-F409-6E4A-B9B7-69645756EE0C}" destId="{9AF5C0D6-B53C-C24A-B598-DA47E1938597}" srcOrd="5" destOrd="0" presId="urn:microsoft.com/office/officeart/2008/layout/LinedList"/>
    <dgm:cxn modelId="{36801F04-DF4A-844F-9F19-A97D78DBE16D}" type="presParOf" srcId="{9AF5C0D6-B53C-C24A-B598-DA47E1938597}" destId="{5D7342A6-8372-C640-BFE3-E3B0B18EA044}" srcOrd="0" destOrd="0" presId="urn:microsoft.com/office/officeart/2008/layout/LinedList"/>
    <dgm:cxn modelId="{0E52AD4F-7A5E-EA49-9308-9D8CFA737F37}" type="presParOf" srcId="{9AF5C0D6-B53C-C24A-B598-DA47E1938597}" destId="{0944C42B-4B4D-9248-8EDE-531939715D5C}" srcOrd="1" destOrd="0" presId="urn:microsoft.com/office/officeart/2008/layout/LinedList"/>
    <dgm:cxn modelId="{7D5992E6-F8D2-614A-ADBE-03CF0B9E7791}" type="presParOf" srcId="{8EB12D8B-F409-6E4A-B9B7-69645756EE0C}" destId="{938052D6-373E-0F48-B22B-94C56B8FF210}" srcOrd="6" destOrd="0" presId="urn:microsoft.com/office/officeart/2008/layout/LinedList"/>
    <dgm:cxn modelId="{2106BFC7-9E64-F344-98EE-E1ABED6F3C86}" type="presParOf" srcId="{8EB12D8B-F409-6E4A-B9B7-69645756EE0C}" destId="{570561C3-3975-DF43-9EF6-8DE8BFBC405F}" srcOrd="7" destOrd="0" presId="urn:microsoft.com/office/officeart/2008/layout/LinedList"/>
    <dgm:cxn modelId="{C3C373E9-AE69-9E4B-86DC-B4E830146B07}" type="presParOf" srcId="{570561C3-3975-DF43-9EF6-8DE8BFBC405F}" destId="{A391AB9D-42F9-ED47-90EB-02A587657C92}" srcOrd="0" destOrd="0" presId="urn:microsoft.com/office/officeart/2008/layout/LinedList"/>
    <dgm:cxn modelId="{E7EC279C-C023-4B40-B68E-44D74091E129}" type="presParOf" srcId="{570561C3-3975-DF43-9EF6-8DE8BFBC405F}" destId="{2372854C-EF6F-A242-9EE5-20C214CD9139}" srcOrd="1" destOrd="0" presId="urn:microsoft.com/office/officeart/2008/layout/LinedList"/>
    <dgm:cxn modelId="{26CEEBEE-D9CD-7443-950E-99352F3E449D}" type="presParOf" srcId="{8EB12D8B-F409-6E4A-B9B7-69645756EE0C}" destId="{A5E0600E-751F-9641-85CB-A94DF71D2828}" srcOrd="8" destOrd="0" presId="urn:microsoft.com/office/officeart/2008/layout/LinedList"/>
    <dgm:cxn modelId="{DB174EDA-0087-BC44-8A6F-4144E0FB94A2}" type="presParOf" srcId="{8EB12D8B-F409-6E4A-B9B7-69645756EE0C}" destId="{2453ABA1-B588-9140-A015-6CDB69935409}" srcOrd="9" destOrd="0" presId="urn:microsoft.com/office/officeart/2008/layout/LinedList"/>
    <dgm:cxn modelId="{AA607838-35AD-4342-B860-1E38EA37D56B}" type="presParOf" srcId="{2453ABA1-B588-9140-A015-6CDB69935409}" destId="{EF15CBF3-5DA4-0543-9D54-E9C280F66E93}" srcOrd="0" destOrd="0" presId="urn:microsoft.com/office/officeart/2008/layout/LinedList"/>
    <dgm:cxn modelId="{006DE930-89E4-B942-AD49-D0EF146FDAF8}" type="presParOf" srcId="{2453ABA1-B588-9140-A015-6CDB69935409}" destId="{DE9522FB-D599-1549-BAE3-495DC62051A4}" srcOrd="1" destOrd="0" presId="urn:microsoft.com/office/officeart/2008/layout/LinedList"/>
    <dgm:cxn modelId="{DA14BD7B-8F0F-7A44-8825-7C66FDAFC80F}" type="presParOf" srcId="{8EB12D8B-F409-6E4A-B9B7-69645756EE0C}" destId="{D0ECDB3E-1F1E-1747-9D5B-EE0E20308E3D}" srcOrd="10" destOrd="0" presId="urn:microsoft.com/office/officeart/2008/layout/LinedList"/>
    <dgm:cxn modelId="{5A19C795-89D7-5B44-B730-0DDC9C6E5D9B}" type="presParOf" srcId="{8EB12D8B-F409-6E4A-B9B7-69645756EE0C}" destId="{C35035DF-ACD9-D143-93F5-DFE1D286BD4F}" srcOrd="11" destOrd="0" presId="urn:microsoft.com/office/officeart/2008/layout/LinedList"/>
    <dgm:cxn modelId="{123B5D52-2230-6943-8F6A-56065931AA5B}" type="presParOf" srcId="{C35035DF-ACD9-D143-93F5-DFE1D286BD4F}" destId="{02774BEC-0FFD-BF47-8E64-E453AEFEC768}" srcOrd="0" destOrd="0" presId="urn:microsoft.com/office/officeart/2008/layout/LinedList"/>
    <dgm:cxn modelId="{76707352-DFF3-8945-A6EF-2E54A9B543BE}" type="presParOf" srcId="{C35035DF-ACD9-D143-93F5-DFE1D286BD4F}" destId="{8A905FA1-263C-8E42-8D0B-96816B6DBEBA}" srcOrd="1" destOrd="0" presId="urn:microsoft.com/office/officeart/2008/layout/LinedList"/>
    <dgm:cxn modelId="{8E10E505-87AC-9E4A-B48D-6025F70D3D5D}" type="presParOf" srcId="{8EB12D8B-F409-6E4A-B9B7-69645756EE0C}" destId="{8948CAF0-2876-9A41-8DA4-10E310C7F067}" srcOrd="12" destOrd="0" presId="urn:microsoft.com/office/officeart/2008/layout/LinedList"/>
    <dgm:cxn modelId="{F9EB162D-4666-B245-8CE3-8E5CC8BB765B}" type="presParOf" srcId="{8EB12D8B-F409-6E4A-B9B7-69645756EE0C}" destId="{EFC2F663-9F22-2B41-AAE7-E09792C69F84}" srcOrd="13" destOrd="0" presId="urn:microsoft.com/office/officeart/2008/layout/LinedList"/>
    <dgm:cxn modelId="{42561E33-2977-9549-92B9-237D343778BA}" type="presParOf" srcId="{EFC2F663-9F22-2B41-AAE7-E09792C69F84}" destId="{928829A0-1D24-5A4A-8297-BCB36D0EF9B7}" srcOrd="0" destOrd="0" presId="urn:microsoft.com/office/officeart/2008/layout/LinedList"/>
    <dgm:cxn modelId="{25A3D046-CD9F-B943-8812-DE366C50A341}" type="presParOf" srcId="{EFC2F663-9F22-2B41-AAE7-E09792C69F84}" destId="{809411B6-8BBA-AD42-9BC3-B5207D41A66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BD1D3C-39E5-41B9-B9EC-03E7E8CE5B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DDE441-6464-42F3-B566-98FDA3DBC7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/>
            <a:t>Opportunities</a:t>
          </a:r>
          <a:endParaRPr lang="en-US" sz="2800" dirty="0"/>
        </a:p>
      </dgm:t>
    </dgm:pt>
    <dgm:pt modelId="{E8B8E2C5-C881-452F-B70C-AA31D9A54307}" type="parTrans" cxnId="{20C1D5F2-7215-4149-81D4-26D5578B1805}">
      <dgm:prSet/>
      <dgm:spPr/>
      <dgm:t>
        <a:bodyPr/>
        <a:lstStyle/>
        <a:p>
          <a:endParaRPr lang="en-US"/>
        </a:p>
      </dgm:t>
    </dgm:pt>
    <dgm:pt modelId="{87522126-5362-4872-8E6F-EFAE544340C6}" type="sibTrans" cxnId="{20C1D5F2-7215-4149-81D4-26D5578B1805}">
      <dgm:prSet/>
      <dgm:spPr/>
      <dgm:t>
        <a:bodyPr/>
        <a:lstStyle/>
        <a:p>
          <a:endParaRPr lang="en-US"/>
        </a:p>
      </dgm:t>
    </dgm:pt>
    <dgm:pt modelId="{9A9F254A-1E37-4986-A031-36E68836FC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demand for small startups.</a:t>
          </a:r>
        </a:p>
      </dgm:t>
    </dgm:pt>
    <dgm:pt modelId="{BCE97C64-1C85-4D01-9D7E-59724D5AF390}" type="parTrans" cxnId="{0058F66F-2E56-4AFC-B14E-626A607D47BF}">
      <dgm:prSet/>
      <dgm:spPr/>
      <dgm:t>
        <a:bodyPr/>
        <a:lstStyle/>
        <a:p>
          <a:endParaRPr lang="en-US"/>
        </a:p>
      </dgm:t>
    </dgm:pt>
    <dgm:pt modelId="{4C093880-0671-4130-B547-BA3563206196}" type="sibTrans" cxnId="{0058F66F-2E56-4AFC-B14E-626A607D47BF}">
      <dgm:prSet/>
      <dgm:spPr/>
      <dgm:t>
        <a:bodyPr/>
        <a:lstStyle/>
        <a:p>
          <a:endParaRPr lang="en-US"/>
        </a:p>
      </dgm:t>
    </dgm:pt>
    <dgm:pt modelId="{4F4327EE-47AD-4751-8AC7-2940415CDA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innovations</a:t>
          </a:r>
        </a:p>
      </dgm:t>
    </dgm:pt>
    <dgm:pt modelId="{9FF4DC55-C3EF-4C85-BE5A-276A15942655}" type="parTrans" cxnId="{CA274359-CF06-49D7-A0EB-5C0D258768E8}">
      <dgm:prSet/>
      <dgm:spPr/>
      <dgm:t>
        <a:bodyPr/>
        <a:lstStyle/>
        <a:p>
          <a:endParaRPr lang="en-US"/>
        </a:p>
      </dgm:t>
    </dgm:pt>
    <dgm:pt modelId="{1121E97E-52AB-4DA2-8ECC-CFE64410510D}" type="sibTrans" cxnId="{CA274359-CF06-49D7-A0EB-5C0D258768E8}">
      <dgm:prSet/>
      <dgm:spPr/>
      <dgm:t>
        <a:bodyPr/>
        <a:lstStyle/>
        <a:p>
          <a:endParaRPr lang="en-US"/>
        </a:p>
      </dgm:t>
    </dgm:pt>
    <dgm:pt modelId="{546183FE-9646-458A-B92F-E2D3AB9BFD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Changing consumer behavior  </a:t>
          </a:r>
        </a:p>
      </dgm:t>
    </dgm:pt>
    <dgm:pt modelId="{209A0346-45B1-4DDE-B8FE-B37D6735F853}" type="parTrans" cxnId="{DBE1DFBB-4C38-45DF-AD5F-954D2D71429C}">
      <dgm:prSet/>
      <dgm:spPr/>
      <dgm:t>
        <a:bodyPr/>
        <a:lstStyle/>
        <a:p>
          <a:endParaRPr lang="en-US"/>
        </a:p>
      </dgm:t>
    </dgm:pt>
    <dgm:pt modelId="{F823D30E-E5C7-46D5-A9B1-B5795DCA86C5}" type="sibTrans" cxnId="{DBE1DFBB-4C38-45DF-AD5F-954D2D71429C}">
      <dgm:prSet/>
      <dgm:spPr/>
      <dgm:t>
        <a:bodyPr/>
        <a:lstStyle/>
        <a:p>
          <a:endParaRPr lang="en-US"/>
        </a:p>
      </dgm:t>
    </dgm:pt>
    <dgm:pt modelId="{A986436A-A8F0-47B6-94DF-E545C73B12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/>
            <a:t>Threats</a:t>
          </a:r>
          <a:endParaRPr lang="en-US" sz="2800" dirty="0"/>
        </a:p>
      </dgm:t>
    </dgm:pt>
    <dgm:pt modelId="{2CCD88F1-F1DA-48A7-921C-66C678B365DD}" type="parTrans" cxnId="{8C09DDC7-3547-4665-916C-21B6DDD2A90F}">
      <dgm:prSet/>
      <dgm:spPr/>
      <dgm:t>
        <a:bodyPr/>
        <a:lstStyle/>
        <a:p>
          <a:endParaRPr lang="en-US"/>
        </a:p>
      </dgm:t>
    </dgm:pt>
    <dgm:pt modelId="{071E5BEC-5D7E-4DBE-AE36-DF37D6A5367E}" type="sibTrans" cxnId="{8C09DDC7-3547-4665-916C-21B6DDD2A90F}">
      <dgm:prSet/>
      <dgm:spPr/>
      <dgm:t>
        <a:bodyPr/>
        <a:lstStyle/>
        <a:p>
          <a:endParaRPr lang="en-US"/>
        </a:p>
      </dgm:t>
    </dgm:pt>
    <dgm:pt modelId="{6A240C34-FE31-486C-8A34-D8B19816B8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will be a totally free application, hence no threat assumed. </a:t>
          </a:r>
        </a:p>
      </dgm:t>
    </dgm:pt>
    <dgm:pt modelId="{B2D485D9-E33C-4CB0-AD28-2A9B776C795E}" type="parTrans" cxnId="{8714F58D-4A5B-4DBB-89C5-D97D89630F1C}">
      <dgm:prSet/>
      <dgm:spPr/>
      <dgm:t>
        <a:bodyPr/>
        <a:lstStyle/>
        <a:p>
          <a:endParaRPr lang="en-US"/>
        </a:p>
      </dgm:t>
    </dgm:pt>
    <dgm:pt modelId="{D674A4E5-C398-4A05-8E5B-AB51F31BDD05}" type="sibTrans" cxnId="{8714F58D-4A5B-4DBB-89C5-D97D89630F1C}">
      <dgm:prSet/>
      <dgm:spPr/>
      <dgm:t>
        <a:bodyPr/>
        <a:lstStyle/>
        <a:p>
          <a:endParaRPr lang="en-US"/>
        </a:p>
      </dgm:t>
    </dgm:pt>
    <dgm:pt modelId="{28CE4FC6-C617-4358-94DF-6AEF2FC9AB7B}" type="pres">
      <dgm:prSet presAssocID="{F3BD1D3C-39E5-41B9-B9EC-03E7E8CE5BD8}" presName="root" presStyleCnt="0">
        <dgm:presLayoutVars>
          <dgm:dir/>
          <dgm:resizeHandles val="exact"/>
        </dgm:presLayoutVars>
      </dgm:prSet>
      <dgm:spPr/>
    </dgm:pt>
    <dgm:pt modelId="{3088CCC6-6C60-41D1-A5B5-5394DDB296D8}" type="pres">
      <dgm:prSet presAssocID="{07DDE441-6464-42F3-B566-98FDA3DBC7D7}" presName="compNode" presStyleCnt="0"/>
      <dgm:spPr/>
    </dgm:pt>
    <dgm:pt modelId="{FEA1F763-EE64-40F8-A4A0-F9081BE35CEF}" type="pres">
      <dgm:prSet presAssocID="{07DDE441-6464-42F3-B566-98FDA3DBC7D7}" presName="bgRect" presStyleLbl="bgShp" presStyleIdx="0" presStyleCnt="6"/>
      <dgm:spPr/>
    </dgm:pt>
    <dgm:pt modelId="{ADC7F352-62A4-497F-97C7-9C69691FED31}" type="pres">
      <dgm:prSet presAssocID="{07DDE441-6464-42F3-B566-98FDA3DBC7D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2CACBC7-E113-4521-87A7-933E0470A8B1}" type="pres">
      <dgm:prSet presAssocID="{07DDE441-6464-42F3-B566-98FDA3DBC7D7}" presName="spaceRect" presStyleCnt="0"/>
      <dgm:spPr/>
    </dgm:pt>
    <dgm:pt modelId="{383924BF-C7E4-4479-8CEF-2E8E58051259}" type="pres">
      <dgm:prSet presAssocID="{07DDE441-6464-42F3-B566-98FDA3DBC7D7}" presName="parTx" presStyleLbl="revTx" presStyleIdx="0" presStyleCnt="6">
        <dgm:presLayoutVars>
          <dgm:chMax val="0"/>
          <dgm:chPref val="0"/>
        </dgm:presLayoutVars>
      </dgm:prSet>
      <dgm:spPr/>
    </dgm:pt>
    <dgm:pt modelId="{7305132C-D4A0-4369-AA2F-CD19B03AD7A6}" type="pres">
      <dgm:prSet presAssocID="{87522126-5362-4872-8E6F-EFAE544340C6}" presName="sibTrans" presStyleCnt="0"/>
      <dgm:spPr/>
    </dgm:pt>
    <dgm:pt modelId="{E3F3195A-F9CC-4BA2-837E-CF2E82F95385}" type="pres">
      <dgm:prSet presAssocID="{9A9F254A-1E37-4986-A031-36E68836FCF7}" presName="compNode" presStyleCnt="0"/>
      <dgm:spPr/>
    </dgm:pt>
    <dgm:pt modelId="{E155315E-0A2C-4874-BCBE-D6F987BDCCFA}" type="pres">
      <dgm:prSet presAssocID="{9A9F254A-1E37-4986-A031-36E68836FCF7}" presName="bgRect" presStyleLbl="bgShp" presStyleIdx="1" presStyleCnt="6"/>
      <dgm:spPr/>
    </dgm:pt>
    <dgm:pt modelId="{CAC2B8F1-2F2E-42EF-B3DB-485F9CCC0C54}" type="pres">
      <dgm:prSet presAssocID="{9A9F254A-1E37-4986-A031-36E68836FCF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6A74D4B-A872-409A-9DD4-7E6B960F9092}" type="pres">
      <dgm:prSet presAssocID="{9A9F254A-1E37-4986-A031-36E68836FCF7}" presName="spaceRect" presStyleCnt="0"/>
      <dgm:spPr/>
    </dgm:pt>
    <dgm:pt modelId="{73C90FC3-1453-48E6-9A20-5832C5063878}" type="pres">
      <dgm:prSet presAssocID="{9A9F254A-1E37-4986-A031-36E68836FCF7}" presName="parTx" presStyleLbl="revTx" presStyleIdx="1" presStyleCnt="6">
        <dgm:presLayoutVars>
          <dgm:chMax val="0"/>
          <dgm:chPref val="0"/>
        </dgm:presLayoutVars>
      </dgm:prSet>
      <dgm:spPr/>
    </dgm:pt>
    <dgm:pt modelId="{0DCA80FF-4298-4028-AE17-1396B884BE79}" type="pres">
      <dgm:prSet presAssocID="{4C093880-0671-4130-B547-BA3563206196}" presName="sibTrans" presStyleCnt="0"/>
      <dgm:spPr/>
    </dgm:pt>
    <dgm:pt modelId="{9648D4A1-ED6F-401A-BD64-B1E67F59B5C5}" type="pres">
      <dgm:prSet presAssocID="{4F4327EE-47AD-4751-8AC7-2940415CDA02}" presName="compNode" presStyleCnt="0"/>
      <dgm:spPr/>
    </dgm:pt>
    <dgm:pt modelId="{82E03E11-1792-4CB2-81D8-502BC6892C1F}" type="pres">
      <dgm:prSet presAssocID="{4F4327EE-47AD-4751-8AC7-2940415CDA02}" presName="bgRect" presStyleLbl="bgShp" presStyleIdx="2" presStyleCnt="6"/>
      <dgm:spPr/>
    </dgm:pt>
    <dgm:pt modelId="{2FA73420-0E38-49B2-9CFC-C0F245A4D251}" type="pres">
      <dgm:prSet presAssocID="{4F4327EE-47AD-4751-8AC7-2940415CDA0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8BA2ACA-CEA3-4EE2-8DEC-EDBC6983BA0C}" type="pres">
      <dgm:prSet presAssocID="{4F4327EE-47AD-4751-8AC7-2940415CDA02}" presName="spaceRect" presStyleCnt="0"/>
      <dgm:spPr/>
    </dgm:pt>
    <dgm:pt modelId="{B2A2A387-310C-44F2-9D63-F76C11D7209E}" type="pres">
      <dgm:prSet presAssocID="{4F4327EE-47AD-4751-8AC7-2940415CDA02}" presName="parTx" presStyleLbl="revTx" presStyleIdx="2" presStyleCnt="6">
        <dgm:presLayoutVars>
          <dgm:chMax val="0"/>
          <dgm:chPref val="0"/>
        </dgm:presLayoutVars>
      </dgm:prSet>
      <dgm:spPr/>
    </dgm:pt>
    <dgm:pt modelId="{D32F9AB3-77CC-44AA-BD06-0D5DC8F09E5C}" type="pres">
      <dgm:prSet presAssocID="{1121E97E-52AB-4DA2-8ECC-CFE64410510D}" presName="sibTrans" presStyleCnt="0"/>
      <dgm:spPr/>
    </dgm:pt>
    <dgm:pt modelId="{565153E4-758F-4558-919F-0086E7A22CD3}" type="pres">
      <dgm:prSet presAssocID="{546183FE-9646-458A-B92F-E2D3AB9BFD10}" presName="compNode" presStyleCnt="0"/>
      <dgm:spPr/>
    </dgm:pt>
    <dgm:pt modelId="{C2CB7A51-8BBC-40B7-A18C-C1731967E29F}" type="pres">
      <dgm:prSet presAssocID="{546183FE-9646-458A-B92F-E2D3AB9BFD10}" presName="bgRect" presStyleLbl="bgShp" presStyleIdx="3" presStyleCnt="6"/>
      <dgm:spPr/>
    </dgm:pt>
    <dgm:pt modelId="{ADAD865E-9F03-4E69-887D-4040EC10CB55}" type="pres">
      <dgm:prSet presAssocID="{546183FE-9646-458A-B92F-E2D3AB9BFD1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0BFBA6B-0E6D-4455-B5BE-C96106B8F6B6}" type="pres">
      <dgm:prSet presAssocID="{546183FE-9646-458A-B92F-E2D3AB9BFD10}" presName="spaceRect" presStyleCnt="0"/>
      <dgm:spPr/>
    </dgm:pt>
    <dgm:pt modelId="{CE467E41-125E-47B6-B717-CD889CFDF807}" type="pres">
      <dgm:prSet presAssocID="{546183FE-9646-458A-B92F-E2D3AB9BFD10}" presName="parTx" presStyleLbl="revTx" presStyleIdx="3" presStyleCnt="6">
        <dgm:presLayoutVars>
          <dgm:chMax val="0"/>
          <dgm:chPref val="0"/>
        </dgm:presLayoutVars>
      </dgm:prSet>
      <dgm:spPr/>
    </dgm:pt>
    <dgm:pt modelId="{52397FEB-1D7A-4EA2-8EFC-8D66B97E06B5}" type="pres">
      <dgm:prSet presAssocID="{F823D30E-E5C7-46D5-A9B1-B5795DCA86C5}" presName="sibTrans" presStyleCnt="0"/>
      <dgm:spPr/>
    </dgm:pt>
    <dgm:pt modelId="{6D384BB0-5794-4B46-8AE4-57AD43B78E9F}" type="pres">
      <dgm:prSet presAssocID="{A986436A-A8F0-47B6-94DF-E545C73B121F}" presName="compNode" presStyleCnt="0"/>
      <dgm:spPr/>
    </dgm:pt>
    <dgm:pt modelId="{6AB00A8A-40BE-4673-A1ED-9212BF9C1725}" type="pres">
      <dgm:prSet presAssocID="{A986436A-A8F0-47B6-94DF-E545C73B121F}" presName="bgRect" presStyleLbl="bgShp" presStyleIdx="4" presStyleCnt="6"/>
      <dgm:spPr/>
    </dgm:pt>
    <dgm:pt modelId="{3316DF47-A536-4E43-862A-AA0630CF2C7C}" type="pres">
      <dgm:prSet presAssocID="{A986436A-A8F0-47B6-94DF-E545C73B121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A75233C-E14F-4C5E-922A-0E4F25266380}" type="pres">
      <dgm:prSet presAssocID="{A986436A-A8F0-47B6-94DF-E545C73B121F}" presName="spaceRect" presStyleCnt="0"/>
      <dgm:spPr/>
    </dgm:pt>
    <dgm:pt modelId="{850EF560-6FD5-4AA4-A970-E0255D01B345}" type="pres">
      <dgm:prSet presAssocID="{A986436A-A8F0-47B6-94DF-E545C73B121F}" presName="parTx" presStyleLbl="revTx" presStyleIdx="4" presStyleCnt="6">
        <dgm:presLayoutVars>
          <dgm:chMax val="0"/>
          <dgm:chPref val="0"/>
        </dgm:presLayoutVars>
      </dgm:prSet>
      <dgm:spPr/>
    </dgm:pt>
    <dgm:pt modelId="{111A4870-DD1A-4F62-B59D-B15EA45F1524}" type="pres">
      <dgm:prSet presAssocID="{071E5BEC-5D7E-4DBE-AE36-DF37D6A5367E}" presName="sibTrans" presStyleCnt="0"/>
      <dgm:spPr/>
    </dgm:pt>
    <dgm:pt modelId="{8A58BA68-FFF1-4DDA-984E-F5A44C8BE8D6}" type="pres">
      <dgm:prSet presAssocID="{6A240C34-FE31-486C-8A34-D8B19816B8E3}" presName="compNode" presStyleCnt="0"/>
      <dgm:spPr/>
    </dgm:pt>
    <dgm:pt modelId="{1428FDE8-9543-4B73-823C-B31DFE9647C6}" type="pres">
      <dgm:prSet presAssocID="{6A240C34-FE31-486C-8A34-D8B19816B8E3}" presName="bgRect" presStyleLbl="bgShp" presStyleIdx="5" presStyleCnt="6"/>
      <dgm:spPr/>
    </dgm:pt>
    <dgm:pt modelId="{B6B23CAC-24EF-4007-9F59-24A3D39508B3}" type="pres">
      <dgm:prSet presAssocID="{6A240C34-FE31-486C-8A34-D8B19816B8E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ECBCAE0B-B4D1-47E0-802C-B02C0B1D9F32}" type="pres">
      <dgm:prSet presAssocID="{6A240C34-FE31-486C-8A34-D8B19816B8E3}" presName="spaceRect" presStyleCnt="0"/>
      <dgm:spPr/>
    </dgm:pt>
    <dgm:pt modelId="{AFBDC3EB-9D86-4CFD-9392-FDB254941E4B}" type="pres">
      <dgm:prSet presAssocID="{6A240C34-FE31-486C-8A34-D8B19816B8E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A274359-CF06-49D7-A0EB-5C0D258768E8}" srcId="{F3BD1D3C-39E5-41B9-B9EC-03E7E8CE5BD8}" destId="{4F4327EE-47AD-4751-8AC7-2940415CDA02}" srcOrd="2" destOrd="0" parTransId="{9FF4DC55-C3EF-4C85-BE5A-276A15942655}" sibTransId="{1121E97E-52AB-4DA2-8ECC-CFE64410510D}"/>
    <dgm:cxn modelId="{BCC50165-5393-9E41-B3B4-7101E9A1EE19}" type="presOf" srcId="{F3BD1D3C-39E5-41B9-B9EC-03E7E8CE5BD8}" destId="{28CE4FC6-C617-4358-94DF-6AEF2FC9AB7B}" srcOrd="0" destOrd="0" presId="urn:microsoft.com/office/officeart/2018/2/layout/IconVerticalSolidList"/>
    <dgm:cxn modelId="{0058F66F-2E56-4AFC-B14E-626A607D47BF}" srcId="{F3BD1D3C-39E5-41B9-B9EC-03E7E8CE5BD8}" destId="{9A9F254A-1E37-4986-A031-36E68836FCF7}" srcOrd="1" destOrd="0" parTransId="{BCE97C64-1C85-4D01-9D7E-59724D5AF390}" sibTransId="{4C093880-0671-4130-B547-BA3563206196}"/>
    <dgm:cxn modelId="{87F2BD75-B80B-0E43-BA8D-EDF610250FF8}" type="presOf" srcId="{9A9F254A-1E37-4986-A031-36E68836FCF7}" destId="{73C90FC3-1453-48E6-9A20-5832C5063878}" srcOrd="0" destOrd="0" presId="urn:microsoft.com/office/officeart/2018/2/layout/IconVerticalSolidList"/>
    <dgm:cxn modelId="{8AE50776-0BCD-3A42-8B77-FA3335E5782C}" type="presOf" srcId="{6A240C34-FE31-486C-8A34-D8B19816B8E3}" destId="{AFBDC3EB-9D86-4CFD-9392-FDB254941E4B}" srcOrd="0" destOrd="0" presId="urn:microsoft.com/office/officeart/2018/2/layout/IconVerticalSolidList"/>
    <dgm:cxn modelId="{331DAF8B-3EEC-6244-A3D4-CE06304C6D2C}" type="presOf" srcId="{546183FE-9646-458A-B92F-E2D3AB9BFD10}" destId="{CE467E41-125E-47B6-B717-CD889CFDF807}" srcOrd="0" destOrd="0" presId="urn:microsoft.com/office/officeart/2018/2/layout/IconVerticalSolidList"/>
    <dgm:cxn modelId="{8714F58D-4A5B-4DBB-89C5-D97D89630F1C}" srcId="{F3BD1D3C-39E5-41B9-B9EC-03E7E8CE5BD8}" destId="{6A240C34-FE31-486C-8A34-D8B19816B8E3}" srcOrd="5" destOrd="0" parTransId="{B2D485D9-E33C-4CB0-AD28-2A9B776C795E}" sibTransId="{D674A4E5-C398-4A05-8E5B-AB51F31BDD05}"/>
    <dgm:cxn modelId="{2F8FCFA8-3ACA-2245-9353-BA794B12F23E}" type="presOf" srcId="{A986436A-A8F0-47B6-94DF-E545C73B121F}" destId="{850EF560-6FD5-4AA4-A970-E0255D01B345}" srcOrd="0" destOrd="0" presId="urn:microsoft.com/office/officeart/2018/2/layout/IconVerticalSolidList"/>
    <dgm:cxn modelId="{DBE1DFBB-4C38-45DF-AD5F-954D2D71429C}" srcId="{F3BD1D3C-39E5-41B9-B9EC-03E7E8CE5BD8}" destId="{546183FE-9646-458A-B92F-E2D3AB9BFD10}" srcOrd="3" destOrd="0" parTransId="{209A0346-45B1-4DDE-B8FE-B37D6735F853}" sibTransId="{F823D30E-E5C7-46D5-A9B1-B5795DCA86C5}"/>
    <dgm:cxn modelId="{BAC11DBE-2F47-6B49-83DD-D9A4D18ECB8E}" type="presOf" srcId="{07DDE441-6464-42F3-B566-98FDA3DBC7D7}" destId="{383924BF-C7E4-4479-8CEF-2E8E58051259}" srcOrd="0" destOrd="0" presId="urn:microsoft.com/office/officeart/2018/2/layout/IconVerticalSolidList"/>
    <dgm:cxn modelId="{8C09DDC7-3547-4665-916C-21B6DDD2A90F}" srcId="{F3BD1D3C-39E5-41B9-B9EC-03E7E8CE5BD8}" destId="{A986436A-A8F0-47B6-94DF-E545C73B121F}" srcOrd="4" destOrd="0" parTransId="{2CCD88F1-F1DA-48A7-921C-66C678B365DD}" sibTransId="{071E5BEC-5D7E-4DBE-AE36-DF37D6A5367E}"/>
    <dgm:cxn modelId="{F5C44DE6-8E77-634C-8C1E-36D0C758821C}" type="presOf" srcId="{4F4327EE-47AD-4751-8AC7-2940415CDA02}" destId="{B2A2A387-310C-44F2-9D63-F76C11D7209E}" srcOrd="0" destOrd="0" presId="urn:microsoft.com/office/officeart/2018/2/layout/IconVerticalSolidList"/>
    <dgm:cxn modelId="{20C1D5F2-7215-4149-81D4-26D5578B1805}" srcId="{F3BD1D3C-39E5-41B9-B9EC-03E7E8CE5BD8}" destId="{07DDE441-6464-42F3-B566-98FDA3DBC7D7}" srcOrd="0" destOrd="0" parTransId="{E8B8E2C5-C881-452F-B70C-AA31D9A54307}" sibTransId="{87522126-5362-4872-8E6F-EFAE544340C6}"/>
    <dgm:cxn modelId="{C6A5A9A5-2459-0C4A-B480-99FE066CA4CB}" type="presParOf" srcId="{28CE4FC6-C617-4358-94DF-6AEF2FC9AB7B}" destId="{3088CCC6-6C60-41D1-A5B5-5394DDB296D8}" srcOrd="0" destOrd="0" presId="urn:microsoft.com/office/officeart/2018/2/layout/IconVerticalSolidList"/>
    <dgm:cxn modelId="{37859513-FC03-244F-8EA2-6C028B02D5CC}" type="presParOf" srcId="{3088CCC6-6C60-41D1-A5B5-5394DDB296D8}" destId="{FEA1F763-EE64-40F8-A4A0-F9081BE35CEF}" srcOrd="0" destOrd="0" presId="urn:microsoft.com/office/officeart/2018/2/layout/IconVerticalSolidList"/>
    <dgm:cxn modelId="{46A54399-924F-3543-86A9-EAA8B133D499}" type="presParOf" srcId="{3088CCC6-6C60-41D1-A5B5-5394DDB296D8}" destId="{ADC7F352-62A4-497F-97C7-9C69691FED31}" srcOrd="1" destOrd="0" presId="urn:microsoft.com/office/officeart/2018/2/layout/IconVerticalSolidList"/>
    <dgm:cxn modelId="{BAB2C2A9-3ACA-8740-BEE2-C655C065414E}" type="presParOf" srcId="{3088CCC6-6C60-41D1-A5B5-5394DDB296D8}" destId="{82CACBC7-E113-4521-87A7-933E0470A8B1}" srcOrd="2" destOrd="0" presId="urn:microsoft.com/office/officeart/2018/2/layout/IconVerticalSolidList"/>
    <dgm:cxn modelId="{F175747E-7E8F-3B45-A454-22BC9EB70EBA}" type="presParOf" srcId="{3088CCC6-6C60-41D1-A5B5-5394DDB296D8}" destId="{383924BF-C7E4-4479-8CEF-2E8E58051259}" srcOrd="3" destOrd="0" presId="urn:microsoft.com/office/officeart/2018/2/layout/IconVerticalSolidList"/>
    <dgm:cxn modelId="{4A1065B0-006A-5C46-9871-5C9B1A2715CF}" type="presParOf" srcId="{28CE4FC6-C617-4358-94DF-6AEF2FC9AB7B}" destId="{7305132C-D4A0-4369-AA2F-CD19B03AD7A6}" srcOrd="1" destOrd="0" presId="urn:microsoft.com/office/officeart/2018/2/layout/IconVerticalSolidList"/>
    <dgm:cxn modelId="{08ED66C7-281A-8549-83EA-B738C7709696}" type="presParOf" srcId="{28CE4FC6-C617-4358-94DF-6AEF2FC9AB7B}" destId="{E3F3195A-F9CC-4BA2-837E-CF2E82F95385}" srcOrd="2" destOrd="0" presId="urn:microsoft.com/office/officeart/2018/2/layout/IconVerticalSolidList"/>
    <dgm:cxn modelId="{DC6C901F-B438-6549-8F42-B1034D1E370A}" type="presParOf" srcId="{E3F3195A-F9CC-4BA2-837E-CF2E82F95385}" destId="{E155315E-0A2C-4874-BCBE-D6F987BDCCFA}" srcOrd="0" destOrd="0" presId="urn:microsoft.com/office/officeart/2018/2/layout/IconVerticalSolidList"/>
    <dgm:cxn modelId="{354D731F-CB81-F643-ADAE-4070169DC9F1}" type="presParOf" srcId="{E3F3195A-F9CC-4BA2-837E-CF2E82F95385}" destId="{CAC2B8F1-2F2E-42EF-B3DB-485F9CCC0C54}" srcOrd="1" destOrd="0" presId="urn:microsoft.com/office/officeart/2018/2/layout/IconVerticalSolidList"/>
    <dgm:cxn modelId="{79BD6889-F600-5D4C-B742-FD33BBD95480}" type="presParOf" srcId="{E3F3195A-F9CC-4BA2-837E-CF2E82F95385}" destId="{F6A74D4B-A872-409A-9DD4-7E6B960F9092}" srcOrd="2" destOrd="0" presId="urn:microsoft.com/office/officeart/2018/2/layout/IconVerticalSolidList"/>
    <dgm:cxn modelId="{12D99B9B-EBF2-1745-9E6E-3FF4CE2EA7D1}" type="presParOf" srcId="{E3F3195A-F9CC-4BA2-837E-CF2E82F95385}" destId="{73C90FC3-1453-48E6-9A20-5832C5063878}" srcOrd="3" destOrd="0" presId="urn:microsoft.com/office/officeart/2018/2/layout/IconVerticalSolidList"/>
    <dgm:cxn modelId="{A8B364FD-676F-6646-9534-7A03465A6C58}" type="presParOf" srcId="{28CE4FC6-C617-4358-94DF-6AEF2FC9AB7B}" destId="{0DCA80FF-4298-4028-AE17-1396B884BE79}" srcOrd="3" destOrd="0" presId="urn:microsoft.com/office/officeart/2018/2/layout/IconVerticalSolidList"/>
    <dgm:cxn modelId="{5D0EAF94-0B2D-D549-A48F-3D9A8076F004}" type="presParOf" srcId="{28CE4FC6-C617-4358-94DF-6AEF2FC9AB7B}" destId="{9648D4A1-ED6F-401A-BD64-B1E67F59B5C5}" srcOrd="4" destOrd="0" presId="urn:microsoft.com/office/officeart/2018/2/layout/IconVerticalSolidList"/>
    <dgm:cxn modelId="{067AACF7-2525-7549-A3F3-E609AD812EC6}" type="presParOf" srcId="{9648D4A1-ED6F-401A-BD64-B1E67F59B5C5}" destId="{82E03E11-1792-4CB2-81D8-502BC6892C1F}" srcOrd="0" destOrd="0" presId="urn:microsoft.com/office/officeart/2018/2/layout/IconVerticalSolidList"/>
    <dgm:cxn modelId="{6D9A4D2D-5BB1-8B41-A42C-4B4FBBF1444A}" type="presParOf" srcId="{9648D4A1-ED6F-401A-BD64-B1E67F59B5C5}" destId="{2FA73420-0E38-49B2-9CFC-C0F245A4D251}" srcOrd="1" destOrd="0" presId="urn:microsoft.com/office/officeart/2018/2/layout/IconVerticalSolidList"/>
    <dgm:cxn modelId="{2D94ACF8-F4C5-AF4B-AF50-4A0680ECEFE4}" type="presParOf" srcId="{9648D4A1-ED6F-401A-BD64-B1E67F59B5C5}" destId="{A8BA2ACA-CEA3-4EE2-8DEC-EDBC6983BA0C}" srcOrd="2" destOrd="0" presId="urn:microsoft.com/office/officeart/2018/2/layout/IconVerticalSolidList"/>
    <dgm:cxn modelId="{487E02C1-AE69-2F44-B14A-41B4CDCE1D1A}" type="presParOf" srcId="{9648D4A1-ED6F-401A-BD64-B1E67F59B5C5}" destId="{B2A2A387-310C-44F2-9D63-F76C11D7209E}" srcOrd="3" destOrd="0" presId="urn:microsoft.com/office/officeart/2018/2/layout/IconVerticalSolidList"/>
    <dgm:cxn modelId="{80533784-A464-8342-97CF-0C38A1E68659}" type="presParOf" srcId="{28CE4FC6-C617-4358-94DF-6AEF2FC9AB7B}" destId="{D32F9AB3-77CC-44AA-BD06-0D5DC8F09E5C}" srcOrd="5" destOrd="0" presId="urn:microsoft.com/office/officeart/2018/2/layout/IconVerticalSolidList"/>
    <dgm:cxn modelId="{D5AD0F6E-4E29-8746-A14A-C1BBE1B517BC}" type="presParOf" srcId="{28CE4FC6-C617-4358-94DF-6AEF2FC9AB7B}" destId="{565153E4-758F-4558-919F-0086E7A22CD3}" srcOrd="6" destOrd="0" presId="urn:microsoft.com/office/officeart/2018/2/layout/IconVerticalSolidList"/>
    <dgm:cxn modelId="{913A2298-D00A-6A4F-BC0E-70B19BE0B26D}" type="presParOf" srcId="{565153E4-758F-4558-919F-0086E7A22CD3}" destId="{C2CB7A51-8BBC-40B7-A18C-C1731967E29F}" srcOrd="0" destOrd="0" presId="urn:microsoft.com/office/officeart/2018/2/layout/IconVerticalSolidList"/>
    <dgm:cxn modelId="{F4EEC708-2CFF-A445-9A6D-AC29A080B237}" type="presParOf" srcId="{565153E4-758F-4558-919F-0086E7A22CD3}" destId="{ADAD865E-9F03-4E69-887D-4040EC10CB55}" srcOrd="1" destOrd="0" presId="urn:microsoft.com/office/officeart/2018/2/layout/IconVerticalSolidList"/>
    <dgm:cxn modelId="{56B6DC97-A98C-3544-80E9-D8C02E4FA5B0}" type="presParOf" srcId="{565153E4-758F-4558-919F-0086E7A22CD3}" destId="{00BFBA6B-0E6D-4455-B5BE-C96106B8F6B6}" srcOrd="2" destOrd="0" presId="urn:microsoft.com/office/officeart/2018/2/layout/IconVerticalSolidList"/>
    <dgm:cxn modelId="{DDA8F804-E833-AF46-831F-69240C266FC6}" type="presParOf" srcId="{565153E4-758F-4558-919F-0086E7A22CD3}" destId="{CE467E41-125E-47B6-B717-CD889CFDF807}" srcOrd="3" destOrd="0" presId="urn:microsoft.com/office/officeart/2018/2/layout/IconVerticalSolidList"/>
    <dgm:cxn modelId="{8C420B15-6E61-4143-9B5A-2F72C3633860}" type="presParOf" srcId="{28CE4FC6-C617-4358-94DF-6AEF2FC9AB7B}" destId="{52397FEB-1D7A-4EA2-8EFC-8D66B97E06B5}" srcOrd="7" destOrd="0" presId="urn:microsoft.com/office/officeart/2018/2/layout/IconVerticalSolidList"/>
    <dgm:cxn modelId="{49ABACC3-10B4-A84E-A4D0-26D226B51592}" type="presParOf" srcId="{28CE4FC6-C617-4358-94DF-6AEF2FC9AB7B}" destId="{6D384BB0-5794-4B46-8AE4-57AD43B78E9F}" srcOrd="8" destOrd="0" presId="urn:microsoft.com/office/officeart/2018/2/layout/IconVerticalSolidList"/>
    <dgm:cxn modelId="{2F8994DD-3609-F141-A30A-D4C57DEF3B00}" type="presParOf" srcId="{6D384BB0-5794-4B46-8AE4-57AD43B78E9F}" destId="{6AB00A8A-40BE-4673-A1ED-9212BF9C1725}" srcOrd="0" destOrd="0" presId="urn:microsoft.com/office/officeart/2018/2/layout/IconVerticalSolidList"/>
    <dgm:cxn modelId="{D0DDC6AF-D3E4-A748-AF16-F068C68FF553}" type="presParOf" srcId="{6D384BB0-5794-4B46-8AE4-57AD43B78E9F}" destId="{3316DF47-A536-4E43-862A-AA0630CF2C7C}" srcOrd="1" destOrd="0" presId="urn:microsoft.com/office/officeart/2018/2/layout/IconVerticalSolidList"/>
    <dgm:cxn modelId="{43CB34EB-ABAC-FE45-9C31-9C9D13F362A5}" type="presParOf" srcId="{6D384BB0-5794-4B46-8AE4-57AD43B78E9F}" destId="{7A75233C-E14F-4C5E-922A-0E4F25266380}" srcOrd="2" destOrd="0" presId="urn:microsoft.com/office/officeart/2018/2/layout/IconVerticalSolidList"/>
    <dgm:cxn modelId="{5FE74C0A-61C0-6C4E-A989-6CCB343DBB3F}" type="presParOf" srcId="{6D384BB0-5794-4B46-8AE4-57AD43B78E9F}" destId="{850EF560-6FD5-4AA4-A970-E0255D01B345}" srcOrd="3" destOrd="0" presId="urn:microsoft.com/office/officeart/2018/2/layout/IconVerticalSolidList"/>
    <dgm:cxn modelId="{21DDCEBB-8451-BD4D-B978-EE77D594500C}" type="presParOf" srcId="{28CE4FC6-C617-4358-94DF-6AEF2FC9AB7B}" destId="{111A4870-DD1A-4F62-B59D-B15EA45F1524}" srcOrd="9" destOrd="0" presId="urn:microsoft.com/office/officeart/2018/2/layout/IconVerticalSolidList"/>
    <dgm:cxn modelId="{7A8F4CC9-CC3C-0741-9930-95E540E60834}" type="presParOf" srcId="{28CE4FC6-C617-4358-94DF-6AEF2FC9AB7B}" destId="{8A58BA68-FFF1-4DDA-984E-F5A44C8BE8D6}" srcOrd="10" destOrd="0" presId="urn:microsoft.com/office/officeart/2018/2/layout/IconVerticalSolidList"/>
    <dgm:cxn modelId="{CA35352C-45CF-F64B-B57D-4D74C84D58A1}" type="presParOf" srcId="{8A58BA68-FFF1-4DDA-984E-F5A44C8BE8D6}" destId="{1428FDE8-9543-4B73-823C-B31DFE9647C6}" srcOrd="0" destOrd="0" presId="urn:microsoft.com/office/officeart/2018/2/layout/IconVerticalSolidList"/>
    <dgm:cxn modelId="{5CD02ECE-6961-FE46-8E45-81C8FECF9BAC}" type="presParOf" srcId="{8A58BA68-FFF1-4DDA-984E-F5A44C8BE8D6}" destId="{B6B23CAC-24EF-4007-9F59-24A3D39508B3}" srcOrd="1" destOrd="0" presId="urn:microsoft.com/office/officeart/2018/2/layout/IconVerticalSolidList"/>
    <dgm:cxn modelId="{3B305C16-ED05-154E-9F40-ED8AC1277A36}" type="presParOf" srcId="{8A58BA68-FFF1-4DDA-984E-F5A44C8BE8D6}" destId="{ECBCAE0B-B4D1-47E0-802C-B02C0B1D9F32}" srcOrd="2" destOrd="0" presId="urn:microsoft.com/office/officeart/2018/2/layout/IconVerticalSolidList"/>
    <dgm:cxn modelId="{63115936-5AD9-244B-A876-4CDED20F68D2}" type="presParOf" srcId="{8A58BA68-FFF1-4DDA-984E-F5A44C8BE8D6}" destId="{AFBDC3EB-9D86-4CFD-9392-FDB254941E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26F98-E95B-A94C-BF9A-CF8A70D55768}">
      <dsp:nvSpPr>
        <dsp:cNvPr id="0" name=""/>
        <dsp:cNvSpPr/>
      </dsp:nvSpPr>
      <dsp:spPr>
        <a:xfrm>
          <a:off x="0" y="325175"/>
          <a:ext cx="6513603" cy="10055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owner will able to create a customizable store (inventory).</a:t>
          </a:r>
        </a:p>
      </dsp:txBody>
      <dsp:txXfrm>
        <a:off x="49087" y="374262"/>
        <a:ext cx="6415429" cy="907369"/>
      </dsp:txXfrm>
    </dsp:sp>
    <dsp:sp modelId="{C119ECC7-5B76-E141-9CE3-83F378A40DE3}">
      <dsp:nvSpPr>
        <dsp:cNvPr id="0" name=""/>
        <dsp:cNvSpPr/>
      </dsp:nvSpPr>
      <dsp:spPr>
        <a:xfrm>
          <a:off x="0" y="1382558"/>
          <a:ext cx="6513603" cy="1005543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owner will be able to add products, their images, type, sizes, values and quantity.</a:t>
          </a:r>
        </a:p>
      </dsp:txBody>
      <dsp:txXfrm>
        <a:off x="49087" y="1431645"/>
        <a:ext cx="6415429" cy="907369"/>
      </dsp:txXfrm>
    </dsp:sp>
    <dsp:sp modelId="{27F10F20-4D5A-1344-9FBA-70BE2B846EC5}">
      <dsp:nvSpPr>
        <dsp:cNvPr id="0" name=""/>
        <dsp:cNvSpPr/>
      </dsp:nvSpPr>
      <dsp:spPr>
        <a:xfrm>
          <a:off x="0" y="2439941"/>
          <a:ext cx="6513603" cy="100554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Products quantity updates as the owner deduct or adds items to the stock.</a:t>
          </a:r>
        </a:p>
      </dsp:txBody>
      <dsp:txXfrm>
        <a:off x="49087" y="2489028"/>
        <a:ext cx="6415429" cy="907369"/>
      </dsp:txXfrm>
    </dsp:sp>
    <dsp:sp modelId="{96EEF229-73F6-4549-AF0C-BC538E2F69F0}">
      <dsp:nvSpPr>
        <dsp:cNvPr id="0" name=""/>
        <dsp:cNvSpPr/>
      </dsp:nvSpPr>
      <dsp:spPr>
        <a:xfrm>
          <a:off x="0" y="3497324"/>
          <a:ext cx="6513603" cy="1005543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app will be able to generate a report either weekly or monthly.</a:t>
          </a:r>
        </a:p>
      </dsp:txBody>
      <dsp:txXfrm>
        <a:off x="49087" y="3546411"/>
        <a:ext cx="6415429" cy="907369"/>
      </dsp:txXfrm>
    </dsp:sp>
    <dsp:sp modelId="{CC6B0A96-D86C-8541-8F7A-3C8B9E90280D}">
      <dsp:nvSpPr>
        <dsp:cNvPr id="0" name=""/>
        <dsp:cNvSpPr/>
      </dsp:nvSpPr>
      <dsp:spPr>
        <a:xfrm>
          <a:off x="0" y="4554707"/>
          <a:ext cx="6513603" cy="100554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With the use of data (assuming the owner has at 3 months of data for the stocks) the app will be able to predict which items most likely to be ordered and which items are less likely to be order. </a:t>
          </a:r>
        </a:p>
      </dsp:txBody>
      <dsp:txXfrm>
        <a:off x="49087" y="4603794"/>
        <a:ext cx="6415429" cy="907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74C9B-D1A9-5C40-81EE-CFD22750235A}">
      <dsp:nvSpPr>
        <dsp:cNvPr id="0" name=""/>
        <dsp:cNvSpPr/>
      </dsp:nvSpPr>
      <dsp:spPr>
        <a:xfrm>
          <a:off x="1302720" y="1839"/>
          <a:ext cx="5210883" cy="18851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06" tIns="478835" rIns="101106" bIns="4788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app will send notification to the owner if any stock is getting too low which the user can set up.</a:t>
          </a:r>
        </a:p>
      </dsp:txBody>
      <dsp:txXfrm>
        <a:off x="1302720" y="1839"/>
        <a:ext cx="5210883" cy="1885175"/>
      </dsp:txXfrm>
    </dsp:sp>
    <dsp:sp modelId="{0D6F1792-DF09-BF45-BB5B-30B10AD19AC8}">
      <dsp:nvSpPr>
        <dsp:cNvPr id="0" name=""/>
        <dsp:cNvSpPr/>
      </dsp:nvSpPr>
      <dsp:spPr>
        <a:xfrm>
          <a:off x="0" y="1839"/>
          <a:ext cx="1302720" cy="18851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36" tIns="186213" rIns="68936" bIns="1862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Notification</a:t>
          </a:r>
        </a:p>
      </dsp:txBody>
      <dsp:txXfrm>
        <a:off x="0" y="1839"/>
        <a:ext cx="1302720" cy="1885175"/>
      </dsp:txXfrm>
    </dsp:sp>
    <dsp:sp modelId="{DBC50053-ECC4-AF48-92E8-B4B427D59D69}">
      <dsp:nvSpPr>
        <dsp:cNvPr id="0" name=""/>
        <dsp:cNvSpPr/>
      </dsp:nvSpPr>
      <dsp:spPr>
        <a:xfrm>
          <a:off x="1302720" y="2000125"/>
          <a:ext cx="5210883" cy="188517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06" tIns="478835" rIns="101106" bIns="4788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Core Database will be used for the inventory stocks.</a:t>
          </a:r>
        </a:p>
      </dsp:txBody>
      <dsp:txXfrm>
        <a:off x="1302720" y="2000125"/>
        <a:ext cx="5210883" cy="1885175"/>
      </dsp:txXfrm>
    </dsp:sp>
    <dsp:sp modelId="{8B5F1767-C478-034B-BBE1-1ADA0B89D5B0}">
      <dsp:nvSpPr>
        <dsp:cNvPr id="0" name=""/>
        <dsp:cNvSpPr/>
      </dsp:nvSpPr>
      <dsp:spPr>
        <a:xfrm>
          <a:off x="0" y="2000125"/>
          <a:ext cx="1302720" cy="18851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36" tIns="186213" rIns="68936" bIns="1862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Core Database</a:t>
          </a:r>
        </a:p>
      </dsp:txBody>
      <dsp:txXfrm>
        <a:off x="0" y="2000125"/>
        <a:ext cx="1302720" cy="1885175"/>
      </dsp:txXfrm>
    </dsp:sp>
    <dsp:sp modelId="{043A85B9-5898-EC42-BCD0-1841FF719DAB}">
      <dsp:nvSpPr>
        <dsp:cNvPr id="0" name=""/>
        <dsp:cNvSpPr/>
      </dsp:nvSpPr>
      <dsp:spPr>
        <a:xfrm>
          <a:off x="1302720" y="3998411"/>
          <a:ext cx="5210883" cy="188517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06" tIns="478835" rIns="101106" bIns="4788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 graphics will be used for the image management of the app.</a:t>
          </a:r>
        </a:p>
      </dsp:txBody>
      <dsp:txXfrm>
        <a:off x="1302720" y="3998411"/>
        <a:ext cx="5210883" cy="1885175"/>
      </dsp:txXfrm>
    </dsp:sp>
    <dsp:sp modelId="{FD778791-8D7C-EA4C-B18C-298333294786}">
      <dsp:nvSpPr>
        <dsp:cNvPr id="0" name=""/>
        <dsp:cNvSpPr/>
      </dsp:nvSpPr>
      <dsp:spPr>
        <a:xfrm>
          <a:off x="0" y="3998411"/>
          <a:ext cx="1302720" cy="18851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36" tIns="186213" rIns="68936" bIns="1862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Core Graphics</a:t>
          </a:r>
        </a:p>
      </dsp:txBody>
      <dsp:txXfrm>
        <a:off x="0" y="3998411"/>
        <a:ext cx="1302720" cy="188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F2585-4B77-0E42-AC98-4E5BE0987BBF}">
      <dsp:nvSpPr>
        <dsp:cNvPr id="0" name=""/>
        <dsp:cNvSpPr/>
      </dsp:nvSpPr>
      <dsp:spPr>
        <a:xfrm>
          <a:off x="0" y="4194433"/>
          <a:ext cx="6269038" cy="13767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outlined few key features for the application and have informed the Customer (Mr. Phill) for the approval. </a:t>
          </a:r>
        </a:p>
      </dsp:txBody>
      <dsp:txXfrm>
        <a:off x="0" y="4194433"/>
        <a:ext cx="6269038" cy="1376706"/>
      </dsp:txXfrm>
    </dsp:sp>
    <dsp:sp modelId="{647898F3-C0AD-A244-B5F3-08EC2921EEE0}">
      <dsp:nvSpPr>
        <dsp:cNvPr id="0" name=""/>
        <dsp:cNvSpPr/>
      </dsp:nvSpPr>
      <dsp:spPr>
        <a:xfrm rot="10800000">
          <a:off x="0" y="2097709"/>
          <a:ext cx="6269038" cy="2117374"/>
        </a:xfrm>
        <a:prstGeom prst="upArrowCallou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 far we have 4 meetings (dated and documented in texts) and we have managed to come to a topic that we have agreed on.</a:t>
          </a:r>
        </a:p>
      </dsp:txBody>
      <dsp:txXfrm rot="10800000">
        <a:off x="0" y="2097709"/>
        <a:ext cx="6269038" cy="1375806"/>
      </dsp:txXfrm>
    </dsp:sp>
    <dsp:sp modelId="{FCFDEF16-206A-B54F-A1B0-3FE9F8ACD255}">
      <dsp:nvSpPr>
        <dsp:cNvPr id="0" name=""/>
        <dsp:cNvSpPr/>
      </dsp:nvSpPr>
      <dsp:spPr>
        <a:xfrm rot="10800000">
          <a:off x="0" y="984"/>
          <a:ext cx="6269038" cy="2117374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 we are 2 members group, it is actually much more easier to follow a mini Agile Methodology.</a:t>
          </a:r>
        </a:p>
      </dsp:txBody>
      <dsp:txXfrm rot="10800000">
        <a:off x="0" y="984"/>
        <a:ext cx="6269038" cy="1375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08B0D-CC18-774B-A0FD-429FB94EA78B}">
      <dsp:nvSpPr>
        <dsp:cNvPr id="0" name=""/>
        <dsp:cNvSpPr/>
      </dsp:nvSpPr>
      <dsp:spPr>
        <a:xfrm>
          <a:off x="0" y="680"/>
          <a:ext cx="6269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21CF6-6DFE-CC49-B537-27BDE6F879D8}">
      <dsp:nvSpPr>
        <dsp:cNvPr id="0" name=""/>
        <dsp:cNvSpPr/>
      </dsp:nvSpPr>
      <dsp:spPr>
        <a:xfrm>
          <a:off x="0" y="680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Strength</a:t>
          </a:r>
          <a:endParaRPr lang="en-US" sz="2800" kern="1200" dirty="0"/>
        </a:p>
      </dsp:txBody>
      <dsp:txXfrm>
        <a:off x="0" y="680"/>
        <a:ext cx="6269038" cy="795823"/>
      </dsp:txXfrm>
    </dsp:sp>
    <dsp:sp modelId="{3C48F5DE-319F-AB4C-B949-ADB215070F63}">
      <dsp:nvSpPr>
        <dsp:cNvPr id="0" name=""/>
        <dsp:cNvSpPr/>
      </dsp:nvSpPr>
      <dsp:spPr>
        <a:xfrm>
          <a:off x="0" y="796503"/>
          <a:ext cx="62690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338BC-625A-354E-A5F2-65616D045F69}">
      <dsp:nvSpPr>
        <dsp:cNvPr id="0" name=""/>
        <dsp:cNvSpPr/>
      </dsp:nvSpPr>
      <dsp:spPr>
        <a:xfrm>
          <a:off x="0" y="796503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Clear core implantation set up goals. </a:t>
          </a:r>
        </a:p>
      </dsp:txBody>
      <dsp:txXfrm>
        <a:off x="0" y="796503"/>
        <a:ext cx="6269038" cy="795823"/>
      </dsp:txXfrm>
    </dsp:sp>
    <dsp:sp modelId="{CB55045D-4EC2-FD47-82AE-8F5CB01E8CFB}">
      <dsp:nvSpPr>
        <dsp:cNvPr id="0" name=""/>
        <dsp:cNvSpPr/>
      </dsp:nvSpPr>
      <dsp:spPr>
        <a:xfrm>
          <a:off x="0" y="1592327"/>
          <a:ext cx="626903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342A6-8372-C640-BFE3-E3B0B18EA044}">
      <dsp:nvSpPr>
        <dsp:cNvPr id="0" name=""/>
        <dsp:cNvSpPr/>
      </dsp:nvSpPr>
      <dsp:spPr>
        <a:xfrm>
          <a:off x="0" y="1592327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Agile Methodology project track record.</a:t>
          </a:r>
        </a:p>
      </dsp:txBody>
      <dsp:txXfrm>
        <a:off x="0" y="1592327"/>
        <a:ext cx="6269038" cy="795823"/>
      </dsp:txXfrm>
    </dsp:sp>
    <dsp:sp modelId="{938052D6-373E-0F48-B22B-94C56B8FF210}">
      <dsp:nvSpPr>
        <dsp:cNvPr id="0" name=""/>
        <dsp:cNvSpPr/>
      </dsp:nvSpPr>
      <dsp:spPr>
        <a:xfrm>
          <a:off x="0" y="2388150"/>
          <a:ext cx="626903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1AB9D-42F9-ED47-90EB-02A587657C92}">
      <dsp:nvSpPr>
        <dsp:cNvPr id="0" name=""/>
        <dsp:cNvSpPr/>
      </dsp:nvSpPr>
      <dsp:spPr>
        <a:xfrm>
          <a:off x="0" y="2388150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Overall the project is very straightforward.</a:t>
          </a:r>
        </a:p>
      </dsp:txBody>
      <dsp:txXfrm>
        <a:off x="0" y="2388150"/>
        <a:ext cx="6269038" cy="795823"/>
      </dsp:txXfrm>
    </dsp:sp>
    <dsp:sp modelId="{A5E0600E-751F-9641-85CB-A94DF71D2828}">
      <dsp:nvSpPr>
        <dsp:cNvPr id="0" name=""/>
        <dsp:cNvSpPr/>
      </dsp:nvSpPr>
      <dsp:spPr>
        <a:xfrm>
          <a:off x="0" y="3183974"/>
          <a:ext cx="6269038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5CBF3-5DA4-0543-9D54-E9C280F66E93}">
      <dsp:nvSpPr>
        <dsp:cNvPr id="0" name=""/>
        <dsp:cNvSpPr/>
      </dsp:nvSpPr>
      <dsp:spPr>
        <a:xfrm>
          <a:off x="0" y="3183974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Weakness</a:t>
          </a:r>
          <a:endParaRPr lang="en-US" sz="2800" kern="1200" dirty="0"/>
        </a:p>
      </dsp:txBody>
      <dsp:txXfrm>
        <a:off x="0" y="3183974"/>
        <a:ext cx="6269038" cy="795823"/>
      </dsp:txXfrm>
    </dsp:sp>
    <dsp:sp modelId="{D0ECDB3E-1F1E-1747-9D5B-EE0E20308E3D}">
      <dsp:nvSpPr>
        <dsp:cNvPr id="0" name=""/>
        <dsp:cNvSpPr/>
      </dsp:nvSpPr>
      <dsp:spPr>
        <a:xfrm>
          <a:off x="0" y="3979797"/>
          <a:ext cx="6269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74BEC-0FFD-BF47-8E64-E453AEFEC768}">
      <dsp:nvSpPr>
        <dsp:cNvPr id="0" name=""/>
        <dsp:cNvSpPr/>
      </dsp:nvSpPr>
      <dsp:spPr>
        <a:xfrm>
          <a:off x="0" y="3979797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Gaps in knowledge and expertise (2</a:t>
          </a:r>
          <a:r>
            <a:rPr lang="en-US" sz="2200" kern="1200" baseline="30000"/>
            <a:t>nd</a:t>
          </a:r>
          <a:r>
            <a:rPr lang="en-US" sz="2200" kern="1200"/>
            <a:t> iOS app for both of us)</a:t>
          </a:r>
        </a:p>
      </dsp:txBody>
      <dsp:txXfrm>
        <a:off x="0" y="3979797"/>
        <a:ext cx="6269038" cy="795823"/>
      </dsp:txXfrm>
    </dsp:sp>
    <dsp:sp modelId="{8948CAF0-2876-9A41-8DA4-10E310C7F067}">
      <dsp:nvSpPr>
        <dsp:cNvPr id="0" name=""/>
        <dsp:cNvSpPr/>
      </dsp:nvSpPr>
      <dsp:spPr>
        <a:xfrm>
          <a:off x="0" y="4775621"/>
          <a:ext cx="62690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829A0-1D24-5A4A-8297-BCB36D0EF9B7}">
      <dsp:nvSpPr>
        <dsp:cNvPr id="0" name=""/>
        <dsp:cNvSpPr/>
      </dsp:nvSpPr>
      <dsp:spPr>
        <a:xfrm>
          <a:off x="0" y="4775621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Deadline</a:t>
          </a:r>
        </a:p>
      </dsp:txBody>
      <dsp:txXfrm>
        <a:off x="0" y="4775621"/>
        <a:ext cx="6269038" cy="7958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1F763-EE64-40F8-A4A0-F9081BE35CEF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7F352-62A4-497F-97C7-9C69691FED31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924BF-C7E4-4479-8CEF-2E8E58051259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Opportunities</a:t>
          </a:r>
          <a:endParaRPr lang="en-US" sz="2800" kern="1200" dirty="0"/>
        </a:p>
      </dsp:txBody>
      <dsp:txXfrm>
        <a:off x="937002" y="1903"/>
        <a:ext cx="5576601" cy="811257"/>
      </dsp:txXfrm>
    </dsp:sp>
    <dsp:sp modelId="{E155315E-0A2C-4874-BCBE-D6F987BDCCFA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2B8F1-2F2E-42EF-B3DB-485F9CCC0C54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90FC3-1453-48E6-9A20-5832C5063878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Market demand for small startups.</a:t>
          </a:r>
        </a:p>
      </dsp:txBody>
      <dsp:txXfrm>
        <a:off x="937002" y="1015975"/>
        <a:ext cx="5576601" cy="811257"/>
      </dsp:txXfrm>
    </dsp:sp>
    <dsp:sp modelId="{82E03E11-1792-4CB2-81D8-502BC6892C1F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73420-0E38-49B2-9CFC-C0F245A4D251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2A387-310C-44F2-9D63-F76C11D7209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New innovations</a:t>
          </a:r>
        </a:p>
      </dsp:txBody>
      <dsp:txXfrm>
        <a:off x="937002" y="2030048"/>
        <a:ext cx="5576601" cy="811257"/>
      </dsp:txXfrm>
    </dsp:sp>
    <dsp:sp modelId="{C2CB7A51-8BBC-40B7-A18C-C1731967E29F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D865E-9F03-4E69-887D-4040EC10CB55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67E41-125E-47B6-B717-CD889CFDF807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Changing consumer behavior  </a:t>
          </a:r>
        </a:p>
      </dsp:txBody>
      <dsp:txXfrm>
        <a:off x="937002" y="3044120"/>
        <a:ext cx="5576601" cy="811257"/>
      </dsp:txXfrm>
    </dsp:sp>
    <dsp:sp modelId="{6AB00A8A-40BE-4673-A1ED-9212BF9C1725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6DF47-A536-4E43-862A-AA0630CF2C7C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EF560-6FD5-4AA4-A970-E0255D01B34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Threats</a:t>
          </a:r>
          <a:endParaRPr lang="en-US" sz="2800" kern="1200" dirty="0"/>
        </a:p>
      </dsp:txBody>
      <dsp:txXfrm>
        <a:off x="937002" y="4058192"/>
        <a:ext cx="5576601" cy="811257"/>
      </dsp:txXfrm>
    </dsp:sp>
    <dsp:sp modelId="{1428FDE8-9543-4B73-823C-B31DFE9647C6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23CAC-24EF-4007-9F59-24A3D39508B3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DC3EB-9D86-4CFD-9392-FDB254941E4B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will be a totally free application, hence no threat assumed. 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EF25E-95B3-5846-8A48-C9361B233169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C2A0C-F873-BC4F-BB2B-8565477F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9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C2A0C-F873-BC4F-BB2B-8565477FE8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5CB0-3510-EC4B-8A2C-9384A1C7D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ABBD4-A876-B547-98B0-AC5C1B997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E0A68-8EBB-DB43-A395-77B1A6B4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0B3C-EE46-9245-A093-BDB3A3DB3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24817-07B6-B041-B452-FC1860AB3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6A19-FF9C-604A-B98B-DF84846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95990-BB73-AB4B-BB5C-BE81778B1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EA8C5-6D94-AD48-833C-E975A091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0E3CC-E78C-3744-9C76-5E2309B0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9F035-AE7F-8B4D-8508-137423E9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A6A0E-4A59-EE48-AC4A-D254E41EC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15A7D-AD2E-6146-8CAD-32766BA72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9D15F-CFB7-C248-9E31-5735BB93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ACE2C-4B91-5646-8016-613A23160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02EB4-FD66-5B42-9553-72249A34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8E6F-AF97-614F-82AC-7ED82FE4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60DB2-AB8D-074D-80AF-32B82F662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0E6AC-C73F-414B-8D61-D182E417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206B-C741-5B4B-B6BF-2A24A8CC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7154E-2663-4646-A71C-DD943536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07E-9E9E-0B4E-9002-A6AE722B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EBB1A-E3EE-A844-A556-E1490F733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2833-ABC2-A14D-9E7D-7C1AE176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83EA4-9B77-FE4E-A7F3-7EE824C9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79FA-79A8-D64D-96C0-9B4CAF22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246F-9EEE-A142-926A-689FFF5E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4608E-1DB7-624D-A60F-0F3BCBF88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B378B-9AB4-1B45-9B96-170C32CEF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F9CE7-6E73-9E4E-AAEC-6A256554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41A80-B33F-9843-852B-202E9576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C041A-0394-3A43-BC8D-A730A650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7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A5B09-E04B-2943-9EBE-8772B481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A5A81-1B5C-254F-ABED-12F6E4FE5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1257B-9234-FA43-8251-604A64532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1B648-615A-F543-8403-4BAC959D0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93DAA-DAA1-FB4F-A2A0-3BFB659D3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10B37-FBA6-794F-84A5-7D64ABBE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931C13-B00F-714C-AF9D-4E458693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99BD7-96CB-944E-84A0-C1A561FA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CF14-906E-2E40-BABF-9DEF2FAC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B505A-944B-5D4D-B2F7-2D57B420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11F8F-15B8-154F-849F-AA540457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1A2D0-5451-8249-BBA8-7F0DF1CF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2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02B5D-6EF9-714D-B33D-0C0CBE75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744CD-907D-094C-8BA8-18848FFE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51AAA-A774-CD41-AABD-844E63E2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01C3-5BDF-9343-AC4A-BEB59672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9AC9C-2741-D242-9D69-87238A899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72623-A315-374A-8DCD-CE51F6009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C929F-502C-F145-9DD2-4F2CBB93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F7193-BA77-EA4B-99C5-A61CA83E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BCEE5-0C39-6E4D-9E71-38B8FFE0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E715-59B3-154B-8CB9-BAC6249B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5FE92-6DA1-DE44-9676-0BDDE44EA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B8C1D-3923-6D43-BA15-C7C6F06F2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27C5-340C-8E45-ACEC-446B374E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0394A-4806-A448-957E-9262F732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8AED0-FD25-5542-98CF-DB9673EA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5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7253AD-61CD-2F4E-BCD8-1D4BD78D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F4C7-CC32-284F-BAD4-C632EA633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064A1-A9B4-774F-8752-D37FF78FB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3ACFF-1155-B04B-BE5E-7730BB4E344E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102DE-4D7F-AE4B-88DA-CB8BA4E48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45B1-AD10-D74B-8510-6F415170E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E7750-D8F4-CE45-9372-101001045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Stockly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EE26F-85F7-154F-89EC-F6F8E66FE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What is the application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It is an iOS application for very small companies.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The company could have small inventory to manage such as an eBay or Amazon seller who buy and sell products but have a small stock to manage.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 For such small company where do not require an external database.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7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1CE0D-F8C9-6E44-B4F6-D265712A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00"/>
                </a:solidFill>
              </a:rPr>
              <a:t>Outline of the application</a:t>
            </a:r>
            <a:endParaRPr lang="en-US" b="1" dirty="0">
              <a:solidFill>
                <a:srgbClr val="FFFF0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B856FE-1BFC-49FF-B5A2-7EB87D177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4612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63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F5855-E11A-9747-A300-F495595F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Outline of the application </a:t>
            </a:r>
            <a:r>
              <a:rPr lang="en-US" dirty="0">
                <a:solidFill>
                  <a:srgbClr val="FFFF00"/>
                </a:solidFill>
              </a:rPr>
              <a:t>(continuing 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F53215-C078-43B3-B6F2-2BE70F253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5877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60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9ED2D-76CC-7347-8879-128D1F2B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Team Tasks &amp; Project Plan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74607-7301-4B22-BE3C-0C854DEC8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888048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499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2D114-8550-FD4D-A7F8-048B211D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Team Tasks &amp; Project Plan </a:t>
            </a:r>
            <a:r>
              <a:rPr lang="en-US">
                <a:solidFill>
                  <a:srgbClr val="FFFFFF"/>
                </a:solidFill>
              </a:rPr>
              <a:t>(Continuing)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05DB-341C-7049-B988-0E7D9ADC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Project Plan</a:t>
            </a:r>
          </a:p>
          <a:p>
            <a:pPr>
              <a:buFont typeface="Wingdings" pitchFamily="2" charset="2"/>
              <a:buChar char="Ø"/>
            </a:pPr>
            <a:r>
              <a:rPr lang="en-US" sz="2000"/>
              <a:t>We have divided tasks into two sections so that both of us can do everything equally. </a:t>
            </a:r>
          </a:p>
          <a:p>
            <a:pPr>
              <a:buFont typeface="Wingdings" pitchFamily="2" charset="2"/>
              <a:buChar char="Ø"/>
            </a:pPr>
            <a:r>
              <a:rPr lang="en-US" sz="2000"/>
              <a:t>As it will be a tab based application and we will both write codes for the same tabs and different tabs, we have created a shared </a:t>
            </a:r>
            <a:r>
              <a:rPr lang="en-US" sz="2000" b="1"/>
              <a:t>GitHub </a:t>
            </a:r>
            <a:r>
              <a:rPr lang="en-US" sz="2000"/>
              <a:t>repository taking the advantage of collaborator free feature from GitHub.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4276A-3C3E-4646-84F8-0BAFF3BC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818" y="3035808"/>
            <a:ext cx="6770979" cy="27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2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3915E-8BC7-794E-B669-0A7D1BD8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Project Analysis </a:t>
            </a:r>
            <a:r>
              <a:rPr lang="en-US" dirty="0">
                <a:solidFill>
                  <a:srgbClr val="FFFFFF"/>
                </a:solidFill>
              </a:rPr>
              <a:t>(using SWOT)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28B867ED-46E9-46DC-8F7C-9913B5374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18475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221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FA69C-F7FF-2D43-BE71-CC265BA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Project Analysis</a:t>
            </a:r>
            <a:r>
              <a:rPr lang="en-US">
                <a:solidFill>
                  <a:srgbClr val="FFFFFF"/>
                </a:solidFill>
              </a:rPr>
              <a:t>(using SWOT continuing)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4A3006-E197-4571-8108-35F5D31DD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2103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837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439</Words>
  <Application>Microsoft Macintosh PowerPoint</Application>
  <PresentationFormat>Widescreen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Stockly</vt:lpstr>
      <vt:lpstr>Outline of the application</vt:lpstr>
      <vt:lpstr>Outline of the application (continuing )</vt:lpstr>
      <vt:lpstr>Team Tasks &amp; Project Plan</vt:lpstr>
      <vt:lpstr>Team Tasks &amp; Project Plan (Continuing) </vt:lpstr>
      <vt:lpstr>Project Analysis (using SWOT) </vt:lpstr>
      <vt:lpstr>Project Analysis(using SWOT continuing)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Stockly</dc:title>
  <dc:creator>Mohammad Chowdhary</dc:creator>
  <cp:lastModifiedBy>Mohammad Chowdhary</cp:lastModifiedBy>
  <cp:revision>2</cp:revision>
  <dcterms:created xsi:type="dcterms:W3CDTF">2019-04-08T00:12:55Z</dcterms:created>
  <dcterms:modified xsi:type="dcterms:W3CDTF">2019-04-08T00:20:36Z</dcterms:modified>
</cp:coreProperties>
</file>